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30"/>
  </p:notesMasterIdLst>
  <p:handoutMasterIdLst>
    <p:handoutMasterId r:id="rId31"/>
  </p:handoutMasterIdLst>
  <p:sldIdLst>
    <p:sldId id="288" r:id="rId2"/>
    <p:sldId id="257" r:id="rId3"/>
    <p:sldId id="308" r:id="rId4"/>
    <p:sldId id="348" r:id="rId5"/>
    <p:sldId id="349" r:id="rId6"/>
    <p:sldId id="299" r:id="rId7"/>
    <p:sldId id="351" r:id="rId8"/>
    <p:sldId id="350" r:id="rId9"/>
    <p:sldId id="357" r:id="rId10"/>
    <p:sldId id="360" r:id="rId11"/>
    <p:sldId id="361" r:id="rId12"/>
    <p:sldId id="363" r:id="rId13"/>
    <p:sldId id="364" r:id="rId14"/>
    <p:sldId id="359" r:id="rId15"/>
    <p:sldId id="365" r:id="rId16"/>
    <p:sldId id="366" r:id="rId17"/>
    <p:sldId id="368" r:id="rId18"/>
    <p:sldId id="367" r:id="rId19"/>
    <p:sldId id="369" r:id="rId20"/>
    <p:sldId id="370" r:id="rId21"/>
    <p:sldId id="371" r:id="rId22"/>
    <p:sldId id="372" r:id="rId23"/>
    <p:sldId id="373" r:id="rId24"/>
    <p:sldId id="379" r:id="rId25"/>
    <p:sldId id="378" r:id="rId26"/>
    <p:sldId id="380" r:id="rId27"/>
    <p:sldId id="381" r:id="rId28"/>
    <p:sldId id="279" r:id="rId29"/>
  </p:sldIdLst>
  <p:sldSz cx="9144000" cy="5143500" type="screen16x9"/>
  <p:notesSz cx="6858000" cy="9144000"/>
  <p:embeddedFontLst>
    <p:embeddedFont>
      <p:font typeface="Karla" panose="020B060402020202020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Raleway" panose="020B0003030101060003"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BBAD"/>
    <a:srgbClr val="BBE863"/>
    <a:srgbClr val="004C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18B33F-8431-45A4-8E11-FB08BE098512}">
  <a:tblStyle styleId="{5B18B33F-8431-45A4-8E11-FB08BE09851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94716" autoAdjust="0"/>
  </p:normalViewPr>
  <p:slideViewPr>
    <p:cSldViewPr snapToGrid="0">
      <p:cViewPr varScale="1">
        <p:scale>
          <a:sx n="143" d="100"/>
          <a:sy n="143" d="100"/>
        </p:scale>
        <p:origin x="864" y="10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rmot" userId="a37ffe203f9b4a0a" providerId="LiveId" clId="{89317007-37BE-4610-9412-6451737FEED5}"/>
    <pc:docChg chg="custSel modSld">
      <pc:chgData name="Dermot" userId="a37ffe203f9b4a0a" providerId="LiveId" clId="{89317007-37BE-4610-9412-6451737FEED5}" dt="2021-12-02T18:43:12.976" v="1238" actId="20577"/>
      <pc:docMkLst>
        <pc:docMk/>
      </pc:docMkLst>
      <pc:sldChg chg="modSp mod">
        <pc:chgData name="Dermot" userId="a37ffe203f9b4a0a" providerId="LiveId" clId="{89317007-37BE-4610-9412-6451737FEED5}" dt="2021-12-02T18:19:22.650" v="568" actId="207"/>
        <pc:sldMkLst>
          <pc:docMk/>
          <pc:sldMk cId="641643750" sldId="299"/>
        </pc:sldMkLst>
        <pc:spChg chg="mod">
          <ac:chgData name="Dermot" userId="a37ffe203f9b4a0a" providerId="LiveId" clId="{89317007-37BE-4610-9412-6451737FEED5}" dt="2021-12-02T18:19:22.650" v="568" actId="207"/>
          <ac:spMkLst>
            <pc:docMk/>
            <pc:sldMk cId="641643750" sldId="299"/>
            <ac:spMk id="2" creationId="{00000000-0000-0000-0000-000000000000}"/>
          </ac:spMkLst>
        </pc:spChg>
      </pc:sldChg>
      <pc:sldChg chg="modSp mod">
        <pc:chgData name="Dermot" userId="a37ffe203f9b4a0a" providerId="LiveId" clId="{89317007-37BE-4610-9412-6451737FEED5}" dt="2021-12-02T18:42:54.807" v="1237" actId="20577"/>
        <pc:sldMkLst>
          <pc:docMk/>
          <pc:sldMk cId="3963427609" sldId="308"/>
        </pc:sldMkLst>
        <pc:spChg chg="mod">
          <ac:chgData name="Dermot" userId="a37ffe203f9b4a0a" providerId="LiveId" clId="{89317007-37BE-4610-9412-6451737FEED5}" dt="2021-12-02T18:42:54.807" v="1237" actId="20577"/>
          <ac:spMkLst>
            <pc:docMk/>
            <pc:sldMk cId="3963427609" sldId="308"/>
            <ac:spMk id="2" creationId="{00000000-0000-0000-0000-000000000000}"/>
          </ac:spMkLst>
        </pc:spChg>
        <pc:spChg chg="mod">
          <ac:chgData name="Dermot" userId="a37ffe203f9b4a0a" providerId="LiveId" clId="{89317007-37BE-4610-9412-6451737FEED5}" dt="2021-12-02T18:08:01.530" v="110" actId="207"/>
          <ac:spMkLst>
            <pc:docMk/>
            <pc:sldMk cId="3963427609" sldId="308"/>
            <ac:spMk id="5" creationId="{00000000-0000-0000-0000-000000000000}"/>
          </ac:spMkLst>
        </pc:spChg>
      </pc:sldChg>
      <pc:sldChg chg="modSp mod">
        <pc:chgData name="Dermot" userId="a37ffe203f9b4a0a" providerId="LiveId" clId="{89317007-37BE-4610-9412-6451737FEED5}" dt="2021-12-02T18:11:35.421" v="248" actId="207"/>
        <pc:sldMkLst>
          <pc:docMk/>
          <pc:sldMk cId="1285674434" sldId="348"/>
        </pc:sldMkLst>
        <pc:spChg chg="mod">
          <ac:chgData name="Dermot" userId="a37ffe203f9b4a0a" providerId="LiveId" clId="{89317007-37BE-4610-9412-6451737FEED5}" dt="2021-12-02T18:09:24.018" v="183" actId="207"/>
          <ac:spMkLst>
            <pc:docMk/>
            <pc:sldMk cId="1285674434" sldId="348"/>
            <ac:spMk id="3" creationId="{00000000-0000-0000-0000-000000000000}"/>
          </ac:spMkLst>
        </pc:spChg>
        <pc:spChg chg="mod">
          <ac:chgData name="Dermot" userId="a37ffe203f9b4a0a" providerId="LiveId" clId="{89317007-37BE-4610-9412-6451737FEED5}" dt="2021-12-02T18:11:35.421" v="248" actId="207"/>
          <ac:spMkLst>
            <pc:docMk/>
            <pc:sldMk cId="1285674434" sldId="348"/>
            <ac:spMk id="4" creationId="{00000000-0000-0000-0000-000000000000}"/>
          </ac:spMkLst>
        </pc:spChg>
      </pc:sldChg>
      <pc:sldChg chg="modSp mod">
        <pc:chgData name="Dermot" userId="a37ffe203f9b4a0a" providerId="LiveId" clId="{89317007-37BE-4610-9412-6451737FEED5}" dt="2021-12-02T18:13:47.055" v="323" actId="207"/>
        <pc:sldMkLst>
          <pc:docMk/>
          <pc:sldMk cId="2794837283" sldId="349"/>
        </pc:sldMkLst>
        <pc:spChg chg="mod">
          <ac:chgData name="Dermot" userId="a37ffe203f9b4a0a" providerId="LiveId" clId="{89317007-37BE-4610-9412-6451737FEED5}" dt="2021-12-02T18:13:47.055" v="323" actId="207"/>
          <ac:spMkLst>
            <pc:docMk/>
            <pc:sldMk cId="2794837283" sldId="349"/>
            <ac:spMk id="5" creationId="{00000000-0000-0000-0000-000000000000}"/>
          </ac:spMkLst>
        </pc:spChg>
      </pc:sldChg>
      <pc:sldChg chg="modSp mod">
        <pc:chgData name="Dermot" userId="a37ffe203f9b4a0a" providerId="LiveId" clId="{89317007-37BE-4610-9412-6451737FEED5}" dt="2021-12-02T18:22:17.395" v="688" actId="207"/>
        <pc:sldMkLst>
          <pc:docMk/>
          <pc:sldMk cId="2382665792" sldId="350"/>
        </pc:sldMkLst>
        <pc:spChg chg="mod">
          <ac:chgData name="Dermot" userId="a37ffe203f9b4a0a" providerId="LiveId" clId="{89317007-37BE-4610-9412-6451737FEED5}" dt="2021-12-02T18:22:17.395" v="688" actId="207"/>
          <ac:spMkLst>
            <pc:docMk/>
            <pc:sldMk cId="2382665792" sldId="350"/>
            <ac:spMk id="8" creationId="{00000000-0000-0000-0000-000000000000}"/>
          </ac:spMkLst>
        </pc:spChg>
      </pc:sldChg>
      <pc:sldChg chg="modSp mod">
        <pc:chgData name="Dermot" userId="a37ffe203f9b4a0a" providerId="LiveId" clId="{89317007-37BE-4610-9412-6451737FEED5}" dt="2021-12-02T18:21:19.472" v="650" actId="207"/>
        <pc:sldMkLst>
          <pc:docMk/>
          <pc:sldMk cId="1751061562" sldId="351"/>
        </pc:sldMkLst>
        <pc:spChg chg="mod">
          <ac:chgData name="Dermot" userId="a37ffe203f9b4a0a" providerId="LiveId" clId="{89317007-37BE-4610-9412-6451737FEED5}" dt="2021-12-02T18:21:19.472" v="650" actId="207"/>
          <ac:spMkLst>
            <pc:docMk/>
            <pc:sldMk cId="1751061562" sldId="351"/>
            <ac:spMk id="2" creationId="{00000000-0000-0000-0000-000000000000}"/>
          </ac:spMkLst>
        </pc:spChg>
      </pc:sldChg>
      <pc:sldChg chg="modSp mod">
        <pc:chgData name="Dermot" userId="a37ffe203f9b4a0a" providerId="LiveId" clId="{89317007-37BE-4610-9412-6451737FEED5}" dt="2021-12-02T18:23:55.775" v="712" actId="20577"/>
        <pc:sldMkLst>
          <pc:docMk/>
          <pc:sldMk cId="3267573666" sldId="357"/>
        </pc:sldMkLst>
        <pc:spChg chg="mod">
          <ac:chgData name="Dermot" userId="a37ffe203f9b4a0a" providerId="LiveId" clId="{89317007-37BE-4610-9412-6451737FEED5}" dt="2021-12-02T18:23:55.775" v="712" actId="20577"/>
          <ac:spMkLst>
            <pc:docMk/>
            <pc:sldMk cId="3267573666" sldId="357"/>
            <ac:spMk id="3" creationId="{00000000-0000-0000-0000-000000000000}"/>
          </ac:spMkLst>
        </pc:spChg>
      </pc:sldChg>
      <pc:sldChg chg="modSp mod">
        <pc:chgData name="Dermot" userId="a37ffe203f9b4a0a" providerId="LiveId" clId="{89317007-37BE-4610-9412-6451737FEED5}" dt="2021-12-02T18:30:58.927" v="887" actId="207"/>
        <pc:sldMkLst>
          <pc:docMk/>
          <pc:sldMk cId="11883509" sldId="359"/>
        </pc:sldMkLst>
        <pc:spChg chg="mod">
          <ac:chgData name="Dermot" userId="a37ffe203f9b4a0a" providerId="LiveId" clId="{89317007-37BE-4610-9412-6451737FEED5}" dt="2021-12-02T18:30:58.927" v="887" actId="207"/>
          <ac:spMkLst>
            <pc:docMk/>
            <pc:sldMk cId="11883509" sldId="359"/>
            <ac:spMk id="3" creationId="{00000000-0000-0000-0000-000000000000}"/>
          </ac:spMkLst>
        </pc:spChg>
      </pc:sldChg>
      <pc:sldChg chg="modSp mod">
        <pc:chgData name="Dermot" userId="a37ffe203f9b4a0a" providerId="LiveId" clId="{89317007-37BE-4610-9412-6451737FEED5}" dt="2021-12-02T18:25:14.423" v="768" actId="207"/>
        <pc:sldMkLst>
          <pc:docMk/>
          <pc:sldMk cId="559461440" sldId="360"/>
        </pc:sldMkLst>
        <pc:spChg chg="mod">
          <ac:chgData name="Dermot" userId="a37ffe203f9b4a0a" providerId="LiveId" clId="{89317007-37BE-4610-9412-6451737FEED5}" dt="2021-12-02T18:25:14.423" v="768" actId="207"/>
          <ac:spMkLst>
            <pc:docMk/>
            <pc:sldMk cId="559461440" sldId="360"/>
            <ac:spMk id="3" creationId="{00000000-0000-0000-0000-000000000000}"/>
          </ac:spMkLst>
        </pc:spChg>
      </pc:sldChg>
      <pc:sldChg chg="modSp mod">
        <pc:chgData name="Dermot" userId="a37ffe203f9b4a0a" providerId="LiveId" clId="{89317007-37BE-4610-9412-6451737FEED5}" dt="2021-12-02T18:29:00.777" v="832" actId="207"/>
        <pc:sldMkLst>
          <pc:docMk/>
          <pc:sldMk cId="1717064810" sldId="363"/>
        </pc:sldMkLst>
        <pc:spChg chg="mod">
          <ac:chgData name="Dermot" userId="a37ffe203f9b4a0a" providerId="LiveId" clId="{89317007-37BE-4610-9412-6451737FEED5}" dt="2021-12-02T18:29:00.777" v="832" actId="207"/>
          <ac:spMkLst>
            <pc:docMk/>
            <pc:sldMk cId="1717064810" sldId="363"/>
            <ac:spMk id="3" creationId="{00000000-0000-0000-0000-000000000000}"/>
          </ac:spMkLst>
        </pc:spChg>
      </pc:sldChg>
      <pc:sldChg chg="modSp mod">
        <pc:chgData name="Dermot" userId="a37ffe203f9b4a0a" providerId="LiveId" clId="{89317007-37BE-4610-9412-6451737FEED5}" dt="2021-12-02T18:29:59.096" v="856" actId="207"/>
        <pc:sldMkLst>
          <pc:docMk/>
          <pc:sldMk cId="2720944174" sldId="364"/>
        </pc:sldMkLst>
        <pc:spChg chg="mod">
          <ac:chgData name="Dermot" userId="a37ffe203f9b4a0a" providerId="LiveId" clId="{89317007-37BE-4610-9412-6451737FEED5}" dt="2021-12-02T18:29:59.096" v="856" actId="207"/>
          <ac:spMkLst>
            <pc:docMk/>
            <pc:sldMk cId="2720944174" sldId="364"/>
            <ac:spMk id="5" creationId="{00000000-0000-0000-0000-000000000000}"/>
          </ac:spMkLst>
        </pc:spChg>
      </pc:sldChg>
      <pc:sldChg chg="modSp mod">
        <pc:chgData name="Dermot" userId="a37ffe203f9b4a0a" providerId="LiveId" clId="{89317007-37BE-4610-9412-6451737FEED5}" dt="2021-12-02T18:32:03.992" v="906" actId="207"/>
        <pc:sldMkLst>
          <pc:docMk/>
          <pc:sldMk cId="1574547350" sldId="365"/>
        </pc:sldMkLst>
        <pc:spChg chg="mod">
          <ac:chgData name="Dermot" userId="a37ffe203f9b4a0a" providerId="LiveId" clId="{89317007-37BE-4610-9412-6451737FEED5}" dt="2021-12-02T18:32:03.992" v="906" actId="207"/>
          <ac:spMkLst>
            <pc:docMk/>
            <pc:sldMk cId="1574547350" sldId="365"/>
            <ac:spMk id="3" creationId="{00000000-0000-0000-0000-000000000000}"/>
          </ac:spMkLst>
        </pc:spChg>
      </pc:sldChg>
      <pc:sldChg chg="modSp mod">
        <pc:chgData name="Dermot" userId="a37ffe203f9b4a0a" providerId="LiveId" clId="{89317007-37BE-4610-9412-6451737FEED5}" dt="2021-12-02T18:32:32.467" v="913" actId="207"/>
        <pc:sldMkLst>
          <pc:docMk/>
          <pc:sldMk cId="3441108961" sldId="366"/>
        </pc:sldMkLst>
        <pc:spChg chg="mod">
          <ac:chgData name="Dermot" userId="a37ffe203f9b4a0a" providerId="LiveId" clId="{89317007-37BE-4610-9412-6451737FEED5}" dt="2021-12-02T18:32:32.467" v="913" actId="207"/>
          <ac:spMkLst>
            <pc:docMk/>
            <pc:sldMk cId="3441108961" sldId="366"/>
            <ac:spMk id="3" creationId="{00000000-0000-0000-0000-000000000000}"/>
          </ac:spMkLst>
        </pc:spChg>
      </pc:sldChg>
      <pc:sldChg chg="modSp mod">
        <pc:chgData name="Dermot" userId="a37ffe203f9b4a0a" providerId="LiveId" clId="{89317007-37BE-4610-9412-6451737FEED5}" dt="2021-12-02T18:35:01.505" v="999" actId="207"/>
        <pc:sldMkLst>
          <pc:docMk/>
          <pc:sldMk cId="1414941066" sldId="369"/>
        </pc:sldMkLst>
        <pc:spChg chg="mod">
          <ac:chgData name="Dermot" userId="a37ffe203f9b4a0a" providerId="LiveId" clId="{89317007-37BE-4610-9412-6451737FEED5}" dt="2021-12-02T18:34:11.648" v="984" actId="207"/>
          <ac:spMkLst>
            <pc:docMk/>
            <pc:sldMk cId="1414941066" sldId="369"/>
            <ac:spMk id="2" creationId="{00000000-0000-0000-0000-000000000000}"/>
          </ac:spMkLst>
        </pc:spChg>
        <pc:spChg chg="mod">
          <ac:chgData name="Dermot" userId="a37ffe203f9b4a0a" providerId="LiveId" clId="{89317007-37BE-4610-9412-6451737FEED5}" dt="2021-12-02T18:35:01.505" v="999" actId="207"/>
          <ac:spMkLst>
            <pc:docMk/>
            <pc:sldMk cId="1414941066" sldId="369"/>
            <ac:spMk id="4" creationId="{00000000-0000-0000-0000-000000000000}"/>
          </ac:spMkLst>
        </pc:spChg>
      </pc:sldChg>
      <pc:sldChg chg="modSp mod">
        <pc:chgData name="Dermot" userId="a37ffe203f9b4a0a" providerId="LiveId" clId="{89317007-37BE-4610-9412-6451737FEED5}" dt="2021-12-02T18:36:02.769" v="1061" actId="20577"/>
        <pc:sldMkLst>
          <pc:docMk/>
          <pc:sldMk cId="1010190680" sldId="370"/>
        </pc:sldMkLst>
        <pc:spChg chg="mod">
          <ac:chgData name="Dermot" userId="a37ffe203f9b4a0a" providerId="LiveId" clId="{89317007-37BE-4610-9412-6451737FEED5}" dt="2021-12-02T18:36:02.769" v="1061" actId="20577"/>
          <ac:spMkLst>
            <pc:docMk/>
            <pc:sldMk cId="1010190680" sldId="370"/>
            <ac:spMk id="8" creationId="{00000000-0000-0000-0000-000000000000}"/>
          </ac:spMkLst>
        </pc:spChg>
      </pc:sldChg>
      <pc:sldChg chg="modSp mod">
        <pc:chgData name="Dermot" userId="a37ffe203f9b4a0a" providerId="LiveId" clId="{89317007-37BE-4610-9412-6451737FEED5}" dt="2021-12-02T18:37:52.321" v="1117" actId="207"/>
        <pc:sldMkLst>
          <pc:docMk/>
          <pc:sldMk cId="2787666883" sldId="372"/>
        </pc:sldMkLst>
        <pc:spChg chg="mod">
          <ac:chgData name="Dermot" userId="a37ffe203f9b4a0a" providerId="LiveId" clId="{89317007-37BE-4610-9412-6451737FEED5}" dt="2021-12-02T18:37:52.321" v="1117" actId="207"/>
          <ac:spMkLst>
            <pc:docMk/>
            <pc:sldMk cId="2787666883" sldId="372"/>
            <ac:spMk id="5" creationId="{00000000-0000-0000-0000-000000000000}"/>
          </ac:spMkLst>
        </pc:spChg>
      </pc:sldChg>
      <pc:sldChg chg="modSp mod">
        <pc:chgData name="Dermot" userId="a37ffe203f9b4a0a" providerId="LiveId" clId="{89317007-37BE-4610-9412-6451737FEED5}" dt="2021-12-02T18:39:41.675" v="1177" actId="207"/>
        <pc:sldMkLst>
          <pc:docMk/>
          <pc:sldMk cId="3147092418" sldId="373"/>
        </pc:sldMkLst>
        <pc:spChg chg="mod">
          <ac:chgData name="Dermot" userId="a37ffe203f9b4a0a" providerId="LiveId" clId="{89317007-37BE-4610-9412-6451737FEED5}" dt="2021-12-02T18:39:41.675" v="1177" actId="207"/>
          <ac:spMkLst>
            <pc:docMk/>
            <pc:sldMk cId="3147092418" sldId="373"/>
            <ac:spMk id="3" creationId="{00000000-0000-0000-0000-000000000000}"/>
          </ac:spMkLst>
        </pc:spChg>
      </pc:sldChg>
      <pc:sldChg chg="modSp mod">
        <pc:chgData name="Dermot" userId="a37ffe203f9b4a0a" providerId="LiveId" clId="{89317007-37BE-4610-9412-6451737FEED5}" dt="2021-12-02T18:43:12.976" v="1238" actId="20577"/>
        <pc:sldMkLst>
          <pc:docMk/>
          <pc:sldMk cId="45451769" sldId="379"/>
        </pc:sldMkLst>
        <pc:spChg chg="mod">
          <ac:chgData name="Dermot" userId="a37ffe203f9b4a0a" providerId="LiveId" clId="{89317007-37BE-4610-9412-6451737FEED5}" dt="2021-12-02T18:43:12.976" v="1238" actId="20577"/>
          <ac:spMkLst>
            <pc:docMk/>
            <pc:sldMk cId="45451769" sldId="379"/>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AD4314-80B4-4400-ADD0-CDEADA68BC05}" type="datetimeFigureOut">
              <a:rPr lang="en-GB" smtClean="0"/>
              <a:t>23/02/2022</a:t>
            </a:fld>
            <a:endParaRPr lang="en-GB"/>
          </a:p>
        </p:txBody>
      </p:sp>
      <p:sp>
        <p:nvSpPr>
          <p:cNvPr id="4" name="Marcador de pie de página 3"/>
          <p:cNvSpPr>
            <a:spLocks noGrp="1"/>
          </p:cNvSpPr>
          <p:nvPr>
            <p:ph type="ftr" sz="quarter" idx="2"/>
          </p:nvPr>
        </p:nvSpPr>
        <p:spPr>
          <a:xfrm>
            <a:off x="-1" y="8685213"/>
            <a:ext cx="6856413" cy="458787"/>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2277148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8772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0917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8177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3293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2491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010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5906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0165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519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205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1917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6743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594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509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053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4326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8898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4595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225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0934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720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8028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7013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474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7264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9"/>
        <p:cNvGrpSpPr/>
        <p:nvPr/>
      </p:nvGrpSpPr>
      <p:grpSpPr>
        <a:xfrm>
          <a:off x="0" y="0"/>
          <a:ext cx="0" cy="0"/>
          <a:chOff x="0" y="0"/>
          <a:chExt cx="0" cy="0"/>
        </a:xfrm>
      </p:grpSpPr>
      <p:grpSp>
        <p:nvGrpSpPr>
          <p:cNvPr id="30" name="Google Shape;30;p5"/>
          <p:cNvGrpSpPr/>
          <p:nvPr/>
        </p:nvGrpSpPr>
        <p:grpSpPr>
          <a:xfrm>
            <a:off x="-6025" y="0"/>
            <a:ext cx="9168125" cy="5163100"/>
            <a:chOff x="-6025" y="0"/>
            <a:chExt cx="9168125" cy="5163100"/>
          </a:xfrm>
        </p:grpSpPr>
        <p:sp>
          <p:nvSpPr>
            <p:cNvPr id="31" name="Google Shape;31;p5"/>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32" name="Google Shape;32;p5"/>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33" name="Google Shape;33;p5"/>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34" name="Google Shape;34;p5"/>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35" name="Google Shape;35;p5"/>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36" name="Google Shape;36;p5"/>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37" name="Google Shape;37;p5"/>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8" name="Google Shape;38;p5"/>
          <p:cNvSpPr txBox="1">
            <a:spLocks noGrp="1"/>
          </p:cNvSpPr>
          <p:nvPr>
            <p:ph type="body" idx="1"/>
          </p:nvPr>
        </p:nvSpPr>
        <p:spPr>
          <a:xfrm>
            <a:off x="886650" y="1598408"/>
            <a:ext cx="7370700" cy="33273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pic>
        <p:nvPicPr>
          <p:cNvPr id="12" name="Imagen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1371" y="49517"/>
            <a:ext cx="1480714" cy="73699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0"/>
        <p:cNvGrpSpPr/>
        <p:nvPr/>
      </p:nvGrpSpPr>
      <p:grpSpPr>
        <a:xfrm>
          <a:off x="0" y="0"/>
          <a:ext cx="0" cy="0"/>
          <a:chOff x="0" y="0"/>
          <a:chExt cx="0" cy="0"/>
        </a:xfrm>
      </p:grpSpPr>
      <p:grpSp>
        <p:nvGrpSpPr>
          <p:cNvPr id="41" name="Google Shape;41;p6"/>
          <p:cNvGrpSpPr/>
          <p:nvPr/>
        </p:nvGrpSpPr>
        <p:grpSpPr>
          <a:xfrm>
            <a:off x="-6025" y="0"/>
            <a:ext cx="9168125" cy="5163100"/>
            <a:chOff x="-6025" y="0"/>
            <a:chExt cx="9168125" cy="5163100"/>
          </a:xfrm>
        </p:grpSpPr>
        <p:sp>
          <p:nvSpPr>
            <p:cNvPr id="42" name="Google Shape;42;p6"/>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43" name="Google Shape;43;p6"/>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44" name="Google Shape;44;p6"/>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45" name="Google Shape;45;p6"/>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46" name="Google Shape;46;p6"/>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47" name="Google Shape;47;p6"/>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48" name="Google Shape;48;p6"/>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9" name="Google Shape;49;p6"/>
          <p:cNvSpPr txBox="1">
            <a:spLocks noGrp="1"/>
          </p:cNvSpPr>
          <p:nvPr>
            <p:ph type="body" idx="1"/>
          </p:nvPr>
        </p:nvSpPr>
        <p:spPr>
          <a:xfrm>
            <a:off x="904925" y="1495850"/>
            <a:ext cx="3560100" cy="3429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50" name="Google Shape;50;p6"/>
          <p:cNvSpPr txBox="1">
            <a:spLocks noGrp="1"/>
          </p:cNvSpPr>
          <p:nvPr>
            <p:ph type="body" idx="2"/>
          </p:nvPr>
        </p:nvSpPr>
        <p:spPr>
          <a:xfrm>
            <a:off x="4679180" y="1495850"/>
            <a:ext cx="3560100" cy="3429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pic>
        <p:nvPicPr>
          <p:cNvPr id="16" name="Imagen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1371" y="49517"/>
            <a:ext cx="1480714" cy="73699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3 columns" userDrawn="1">
  <p:cSld name="TITLE_AND_TWO_COLUMNS_1">
    <p:spTree>
      <p:nvGrpSpPr>
        <p:cNvPr id="1" name="Shape 52"/>
        <p:cNvGrpSpPr/>
        <p:nvPr/>
      </p:nvGrpSpPr>
      <p:grpSpPr>
        <a:xfrm>
          <a:off x="0" y="0"/>
          <a:ext cx="0" cy="0"/>
          <a:chOff x="0" y="0"/>
          <a:chExt cx="0" cy="0"/>
        </a:xfrm>
      </p:grpSpPr>
      <p:grpSp>
        <p:nvGrpSpPr>
          <p:cNvPr id="53" name="Google Shape;53;p7"/>
          <p:cNvGrpSpPr/>
          <p:nvPr/>
        </p:nvGrpSpPr>
        <p:grpSpPr>
          <a:xfrm>
            <a:off x="-24125" y="-35202"/>
            <a:ext cx="9168125" cy="5163100"/>
            <a:chOff x="-6025" y="0"/>
            <a:chExt cx="9168125" cy="5163100"/>
          </a:xfrm>
        </p:grpSpPr>
        <p:sp>
          <p:nvSpPr>
            <p:cNvPr id="54" name="Google Shape;54;p7"/>
            <p:cNvSpPr/>
            <p:nvPr/>
          </p:nvSpPr>
          <p:spPr>
            <a:xfrm>
              <a:off x="-6025"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55" name="Google Shape;55;p7"/>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56" name="Google Shape;56;p7"/>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57" name="Google Shape;57;p7"/>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58" name="Google Shape;58;p7"/>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59" name="Google Shape;59;p7"/>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61" name="Google Shape;61;p7"/>
          <p:cNvSpPr txBox="1">
            <a:spLocks noGrp="1"/>
          </p:cNvSpPr>
          <p:nvPr>
            <p:ph type="body" idx="1"/>
          </p:nvPr>
        </p:nvSpPr>
        <p:spPr>
          <a:xfrm>
            <a:off x="870750" y="1495850"/>
            <a:ext cx="2365200" cy="3429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2" name="Google Shape;62;p7"/>
          <p:cNvSpPr txBox="1">
            <a:spLocks noGrp="1"/>
          </p:cNvSpPr>
          <p:nvPr>
            <p:ph type="body" idx="2"/>
          </p:nvPr>
        </p:nvSpPr>
        <p:spPr>
          <a:xfrm>
            <a:off x="3357262" y="1495850"/>
            <a:ext cx="2365200" cy="3429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3" name="Google Shape;63;p7"/>
          <p:cNvSpPr txBox="1">
            <a:spLocks noGrp="1"/>
          </p:cNvSpPr>
          <p:nvPr>
            <p:ph type="body" idx="3"/>
          </p:nvPr>
        </p:nvSpPr>
        <p:spPr>
          <a:xfrm>
            <a:off x="5843773" y="1495850"/>
            <a:ext cx="2365200" cy="3429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2" name="Título 1"/>
          <p:cNvSpPr>
            <a:spLocks noGrp="1"/>
          </p:cNvSpPr>
          <p:nvPr>
            <p:ph type="title"/>
          </p:nvPr>
        </p:nvSpPr>
        <p:spPr/>
        <p:txBody>
          <a:bodyPr/>
          <a:lstStyle/>
          <a:p>
            <a:r>
              <a:rPr lang="es-ES"/>
              <a:t>Haga clic para modificar el estilo de título del patrón</a:t>
            </a:r>
            <a:endParaRPr lang="en-GB"/>
          </a:p>
        </p:txBody>
      </p:sp>
      <p:pic>
        <p:nvPicPr>
          <p:cNvPr id="17" name="Imagen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1371" y="49517"/>
            <a:ext cx="1480714" cy="73699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grpSp>
        <p:nvGrpSpPr>
          <p:cNvPr id="66" name="Google Shape;66;p8"/>
          <p:cNvGrpSpPr/>
          <p:nvPr/>
        </p:nvGrpSpPr>
        <p:grpSpPr>
          <a:xfrm>
            <a:off x="-6025" y="0"/>
            <a:ext cx="9168125" cy="5163100"/>
            <a:chOff x="-6025" y="0"/>
            <a:chExt cx="9168125" cy="5163100"/>
          </a:xfrm>
        </p:grpSpPr>
        <p:sp>
          <p:nvSpPr>
            <p:cNvPr id="67" name="Google Shape;67;p8"/>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68" name="Google Shape;68;p8"/>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69" name="Google Shape;69;p8"/>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70" name="Google Shape;70;p8"/>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71" name="Google Shape;71;p8"/>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72" name="Google Shape;72;p8"/>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73" name="Google Shape;73;p8"/>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pic>
        <p:nvPicPr>
          <p:cNvPr id="11" name="Imagen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1371" y="49517"/>
            <a:ext cx="1480714" cy="73699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10"/>
          <p:cNvSpPr/>
          <p:nvPr/>
        </p:nvSpPr>
        <p:spPr>
          <a:xfrm>
            <a:off x="-2355" y="0"/>
            <a:ext cx="5209571" cy="983354"/>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86" name="Google Shape;86;p10"/>
          <p:cNvSpPr/>
          <p:nvPr/>
        </p:nvSpPr>
        <p:spPr>
          <a:xfrm>
            <a:off x="-6025" y="2"/>
            <a:ext cx="4445394" cy="1085644"/>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87" name="Google Shape;87;p10"/>
          <p:cNvSpPr/>
          <p:nvPr/>
        </p:nvSpPr>
        <p:spPr>
          <a:xfrm>
            <a:off x="6375475" y="4745747"/>
            <a:ext cx="2548913" cy="400879"/>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88" name="Google Shape;88;p10"/>
          <p:cNvSpPr/>
          <p:nvPr/>
        </p:nvSpPr>
        <p:spPr>
          <a:xfrm>
            <a:off x="7341180" y="4767304"/>
            <a:ext cx="1821096" cy="395811"/>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89" name="Google Shape;89;p10"/>
          <p:cNvSpPr/>
          <p:nvPr/>
        </p:nvSpPr>
        <p:spPr>
          <a:xfrm>
            <a:off x="8340717" y="4204075"/>
            <a:ext cx="818444" cy="959061"/>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sp>
        <p:nvSpPr>
          <p:cNvPr id="90" name="Google Shape;90;p10"/>
          <p:cNvSpPr/>
          <p:nvPr/>
        </p:nvSpPr>
        <p:spPr>
          <a:xfrm>
            <a:off x="1559025" y="-6025"/>
            <a:ext cx="4116775" cy="944875"/>
          </a:xfrm>
          <a:custGeom>
            <a:avLst/>
            <a:gdLst/>
            <a:ahLst/>
            <a:cxnLst/>
            <a:rect l="l" t="t" r="r" b="b"/>
            <a:pathLst>
              <a:path w="164671" h="37795" extrusionOk="0">
                <a:moveTo>
                  <a:pt x="0" y="241"/>
                </a:moveTo>
                <a:lnTo>
                  <a:pt x="132407" y="37795"/>
                </a:lnTo>
                <a:lnTo>
                  <a:pt x="164671" y="0"/>
                </a:lnTo>
                <a:lnTo>
                  <a:pt x="160329" y="241"/>
                </a:lnTo>
                <a:close/>
              </a:path>
            </a:pathLst>
          </a:custGeom>
          <a:solidFill>
            <a:srgbClr val="00AE9D">
              <a:alpha val="83460"/>
            </a:srgbClr>
          </a:solidFill>
          <a:ln>
            <a:noFill/>
          </a:ln>
        </p:spPr>
      </p:sp>
      <p:pic>
        <p:nvPicPr>
          <p:cNvPr id="10" name="Imagen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1371" y="49517"/>
            <a:ext cx="1480714" cy="73699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gradFill>
          <a:gsLst>
            <a:gs pos="64000">
              <a:srgbClr val="FFD966">
                <a:lumMod val="98000"/>
                <a:alpha val="30000"/>
              </a:srgbClr>
            </a:gs>
            <a:gs pos="100000">
              <a:srgbClr val="FF9900"/>
            </a:gs>
          </a:gsLst>
          <a:path path="circle">
            <a:fillToRect l="50000" t="50000" r="50000" b="50000"/>
          </a:path>
        </a:gradFill>
        <a:effectLst/>
      </p:bgPr>
    </p:bg>
    <p:spTree>
      <p:nvGrpSpPr>
        <p:cNvPr id="1" name="Shape 84"/>
        <p:cNvGrpSpPr/>
        <p:nvPr/>
      </p:nvGrpSpPr>
      <p:grpSpPr>
        <a:xfrm>
          <a:off x="0" y="0"/>
          <a:ext cx="0" cy="0"/>
          <a:chOff x="0" y="0"/>
          <a:chExt cx="0" cy="0"/>
        </a:xfrm>
      </p:grpSpPr>
      <p:sp>
        <p:nvSpPr>
          <p:cNvPr id="85" name="Google Shape;85;p10"/>
          <p:cNvSpPr/>
          <p:nvPr/>
        </p:nvSpPr>
        <p:spPr>
          <a:xfrm>
            <a:off x="-2355" y="0"/>
            <a:ext cx="5209571" cy="983354"/>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86" name="Google Shape;86;p10"/>
          <p:cNvSpPr/>
          <p:nvPr/>
        </p:nvSpPr>
        <p:spPr>
          <a:xfrm>
            <a:off x="-6025" y="2"/>
            <a:ext cx="4445394" cy="1085644"/>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87" name="Google Shape;87;p10"/>
          <p:cNvSpPr/>
          <p:nvPr/>
        </p:nvSpPr>
        <p:spPr>
          <a:xfrm>
            <a:off x="6375475" y="4745747"/>
            <a:ext cx="2548913" cy="400879"/>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88" name="Google Shape;88;p10"/>
          <p:cNvSpPr/>
          <p:nvPr/>
        </p:nvSpPr>
        <p:spPr>
          <a:xfrm>
            <a:off x="7341180" y="4767304"/>
            <a:ext cx="1821096" cy="395811"/>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89" name="Google Shape;89;p10"/>
          <p:cNvSpPr/>
          <p:nvPr/>
        </p:nvSpPr>
        <p:spPr>
          <a:xfrm>
            <a:off x="8340717" y="4204075"/>
            <a:ext cx="818444" cy="959061"/>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sp>
        <p:nvSpPr>
          <p:cNvPr id="90" name="Google Shape;90;p10"/>
          <p:cNvSpPr/>
          <p:nvPr/>
        </p:nvSpPr>
        <p:spPr>
          <a:xfrm>
            <a:off x="1559025" y="-6025"/>
            <a:ext cx="4116775" cy="944875"/>
          </a:xfrm>
          <a:custGeom>
            <a:avLst/>
            <a:gdLst/>
            <a:ahLst/>
            <a:cxnLst/>
            <a:rect l="l" t="t" r="r" b="b"/>
            <a:pathLst>
              <a:path w="164671" h="37795" extrusionOk="0">
                <a:moveTo>
                  <a:pt x="0" y="241"/>
                </a:moveTo>
                <a:lnTo>
                  <a:pt x="132407" y="37795"/>
                </a:lnTo>
                <a:lnTo>
                  <a:pt x="164671" y="0"/>
                </a:lnTo>
                <a:lnTo>
                  <a:pt x="160329" y="241"/>
                </a:lnTo>
                <a:close/>
              </a:path>
            </a:pathLst>
          </a:custGeom>
          <a:solidFill>
            <a:srgbClr val="00AE9D">
              <a:alpha val="83460"/>
            </a:srgbClr>
          </a:solidFill>
          <a:ln>
            <a:noFill/>
          </a:ln>
        </p:spPr>
      </p:sp>
    </p:spTree>
    <p:extLst>
      <p:ext uri="{BB962C8B-B14F-4D97-AF65-F5344CB8AC3E}">
        <p14:creationId xmlns:p14="http://schemas.microsoft.com/office/powerpoint/2010/main" val="1388269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84"/>
        <p:cNvGrpSpPr/>
        <p:nvPr/>
      </p:nvGrpSpPr>
      <p:grpSpPr>
        <a:xfrm>
          <a:off x="0" y="0"/>
          <a:ext cx="0" cy="0"/>
          <a:chOff x="0" y="0"/>
          <a:chExt cx="0" cy="0"/>
        </a:xfrm>
      </p:grpSpPr>
      <p:sp>
        <p:nvSpPr>
          <p:cNvPr id="85" name="Google Shape;85;p10"/>
          <p:cNvSpPr/>
          <p:nvPr/>
        </p:nvSpPr>
        <p:spPr>
          <a:xfrm>
            <a:off x="-2355" y="0"/>
            <a:ext cx="5209571" cy="983354"/>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86" name="Google Shape;86;p10"/>
          <p:cNvSpPr/>
          <p:nvPr/>
        </p:nvSpPr>
        <p:spPr>
          <a:xfrm>
            <a:off x="-6025" y="2"/>
            <a:ext cx="4445394" cy="1085644"/>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87" name="Google Shape;87;p10"/>
          <p:cNvSpPr/>
          <p:nvPr/>
        </p:nvSpPr>
        <p:spPr>
          <a:xfrm>
            <a:off x="6375475" y="4745747"/>
            <a:ext cx="2548913" cy="400879"/>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88" name="Google Shape;88;p10"/>
          <p:cNvSpPr/>
          <p:nvPr/>
        </p:nvSpPr>
        <p:spPr>
          <a:xfrm>
            <a:off x="7341180" y="4767304"/>
            <a:ext cx="1821096" cy="395811"/>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89" name="Google Shape;89;p10"/>
          <p:cNvSpPr/>
          <p:nvPr/>
        </p:nvSpPr>
        <p:spPr>
          <a:xfrm>
            <a:off x="8340717" y="4204075"/>
            <a:ext cx="818444" cy="959061"/>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sp>
        <p:nvSpPr>
          <p:cNvPr id="90" name="Google Shape;90;p10"/>
          <p:cNvSpPr/>
          <p:nvPr/>
        </p:nvSpPr>
        <p:spPr>
          <a:xfrm>
            <a:off x="1559025" y="-6025"/>
            <a:ext cx="4116775" cy="944875"/>
          </a:xfrm>
          <a:custGeom>
            <a:avLst/>
            <a:gdLst/>
            <a:ahLst/>
            <a:cxnLst/>
            <a:rect l="l" t="t" r="r" b="b"/>
            <a:pathLst>
              <a:path w="164671" h="37795" extrusionOk="0">
                <a:moveTo>
                  <a:pt x="0" y="241"/>
                </a:moveTo>
                <a:lnTo>
                  <a:pt x="132407" y="37795"/>
                </a:lnTo>
                <a:lnTo>
                  <a:pt x="164671" y="0"/>
                </a:lnTo>
                <a:lnTo>
                  <a:pt x="160329" y="241"/>
                </a:lnTo>
                <a:close/>
              </a:path>
            </a:pathLst>
          </a:custGeom>
          <a:solidFill>
            <a:srgbClr val="00AE9D">
              <a:alpha val="83460"/>
            </a:srgbClr>
          </a:solidFill>
          <a:ln>
            <a:noFill/>
          </a:ln>
        </p:spPr>
      </p:sp>
      <p:sp>
        <p:nvSpPr>
          <p:cNvPr id="9" name="Google Shape;146;p17"/>
          <p:cNvSpPr/>
          <p:nvPr userDrawn="1"/>
        </p:nvSpPr>
        <p:spPr>
          <a:xfrm>
            <a:off x="5130800" y="-17350"/>
            <a:ext cx="4033775" cy="3653179"/>
          </a:xfrm>
          <a:custGeom>
            <a:avLst/>
            <a:gdLst/>
            <a:ahLst/>
            <a:cxnLst/>
            <a:rect l="l" t="t" r="r" b="b"/>
            <a:pathLst>
              <a:path w="171613" h="151586" extrusionOk="0">
                <a:moveTo>
                  <a:pt x="0" y="694"/>
                </a:moveTo>
                <a:lnTo>
                  <a:pt x="171613" y="0"/>
                </a:lnTo>
                <a:lnTo>
                  <a:pt x="170790" y="151586"/>
                </a:lnTo>
                <a:lnTo>
                  <a:pt x="46492" y="123154"/>
                </a:lnTo>
                <a:close/>
              </a:path>
            </a:pathLst>
          </a:custGeom>
          <a:solidFill>
            <a:srgbClr val="FFC000">
              <a:alpha val="81000"/>
            </a:srgbClr>
          </a:solidFill>
          <a:ln>
            <a:noFill/>
          </a:ln>
        </p:spPr>
      </p:sp>
    </p:spTree>
    <p:extLst>
      <p:ext uri="{BB962C8B-B14F-4D97-AF65-F5344CB8AC3E}">
        <p14:creationId xmlns:p14="http://schemas.microsoft.com/office/powerpoint/2010/main" val="3359318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GB"/>
          </a:p>
        </p:txBody>
      </p:sp>
    </p:spTree>
    <p:extLst>
      <p:ext uri="{BB962C8B-B14F-4D97-AF65-F5344CB8AC3E}">
        <p14:creationId xmlns:p14="http://schemas.microsoft.com/office/powerpoint/2010/main" val="1412384121"/>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886650" y="1598408"/>
            <a:ext cx="7370700" cy="3034912"/>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BE33F"/>
              </a:buClr>
              <a:buSzPts val="2400"/>
              <a:buFont typeface="Karla"/>
              <a:buChar char="◆"/>
              <a:defRPr sz="2400">
                <a:solidFill>
                  <a:srgbClr val="004C52"/>
                </a:solidFill>
                <a:latin typeface="Karla"/>
                <a:ea typeface="Karla"/>
                <a:cs typeface="Karla"/>
                <a:sym typeface="Karla"/>
              </a:defRPr>
            </a:lvl1pPr>
            <a:lvl2pPr marL="914400" lvl="1" indent="-38100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2pPr>
            <a:lvl3pPr marL="1371600" lvl="2" indent="-38100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3pPr>
            <a:lvl4pPr marL="1828800" lvl="3"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4pPr>
            <a:lvl5pPr marL="2286000" lvl="4"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5pPr>
            <a:lvl6pPr marL="2743200" lvl="5"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6pPr>
            <a:lvl7pPr marL="3200400" lvl="6"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7pPr>
            <a:lvl8pPr marL="3657600" lvl="7"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8pPr>
            <a:lvl9pPr marL="4114800" lvl="8"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9pPr>
          </a:lstStyle>
          <a:p>
            <a:endParaRPr/>
          </a:p>
        </p:txBody>
      </p:sp>
      <p:sp>
        <p:nvSpPr>
          <p:cNvPr id="7" name="Google Shape;7;p1"/>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1pPr>
            <a:lvl2pPr lvl="1">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2pPr>
            <a:lvl3pPr lvl="2">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3pPr>
            <a:lvl4pPr lvl="3">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4pPr>
            <a:lvl5pPr lvl="4">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5pPr>
            <a:lvl6pPr lvl="5">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6pPr>
            <a:lvl7pPr lvl="6">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7pPr>
            <a:lvl8pPr lvl="7">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8pPr>
            <a:lvl9pPr lvl="8">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9pPr>
          </a:lstStyle>
          <a:p>
            <a:endParaRPr/>
          </a:p>
        </p:txBody>
      </p:sp>
      <p:pic>
        <p:nvPicPr>
          <p:cNvPr id="9" name="Imagen 8">
            <a:extLst>
              <a:ext uri="{FF2B5EF4-FFF2-40B4-BE49-F238E27FC236}">
                <a16:creationId xmlns:a16="http://schemas.microsoft.com/office/drawing/2014/main" id="{5D7DF115-3B87-4474-A963-4BFD1924274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474" y="4633320"/>
            <a:ext cx="1626351" cy="350724"/>
          </a:xfrm>
          <a:prstGeom prst="rect">
            <a:avLst/>
          </a:prstGeom>
        </p:spPr>
      </p:pic>
      <p:sp>
        <p:nvSpPr>
          <p:cNvPr id="10" name="CuadroTexto 9">
            <a:extLst>
              <a:ext uri="{FF2B5EF4-FFF2-40B4-BE49-F238E27FC236}">
                <a16:creationId xmlns:a16="http://schemas.microsoft.com/office/drawing/2014/main" id="{7730F6A1-E44E-494B-B822-335C3007ACD1}"/>
              </a:ext>
            </a:extLst>
          </p:cNvPr>
          <p:cNvSpPr txBox="1"/>
          <p:nvPr userDrawn="1"/>
        </p:nvSpPr>
        <p:spPr>
          <a:xfrm>
            <a:off x="1626351" y="4633320"/>
            <a:ext cx="5298790" cy="461665"/>
          </a:xfrm>
          <a:prstGeom prst="rect">
            <a:avLst/>
          </a:prstGeom>
          <a:noFill/>
        </p:spPr>
        <p:txBody>
          <a:bodyPr wrap="square">
            <a:spAutoFit/>
          </a:bodyPr>
          <a:lstStyle/>
          <a:p>
            <a:r>
              <a:rPr lang="en-US" sz="800" dirty="0"/>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s-ES" sz="800" dirty="0"/>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6" r:id="rId5"/>
    <p:sldLayoutId id="2147483658" r:id="rId6"/>
    <p:sldLayoutId id="2147483661" r:id="rId7"/>
    <p:sldLayoutId id="2147483660" r:id="rId8"/>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blogger.com/"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www.wix.com/"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hootsuite.com/"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wix.com/"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4;p17"/>
          <p:cNvSpPr txBox="1">
            <a:spLocks/>
          </p:cNvSpPr>
          <p:nvPr/>
        </p:nvSpPr>
        <p:spPr>
          <a:xfrm>
            <a:off x="335642" y="2875906"/>
            <a:ext cx="8472715" cy="7750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s-ES" sz="3200" b="0" dirty="0" err="1">
                <a:solidFill>
                  <a:schemeClr val="tx1"/>
                </a:solidFill>
                <a:latin typeface="Calibri" panose="020F0502020204030204" pitchFamily="34" charset="0"/>
                <a:cs typeface="Calibri" panose="020F0502020204030204" pitchFamily="34" charset="0"/>
              </a:rPr>
              <a:t>Imprenditoria</a:t>
            </a:r>
            <a:r>
              <a:rPr lang="es-ES" sz="3200" b="0" dirty="0">
                <a:solidFill>
                  <a:schemeClr val="tx1"/>
                </a:solidFill>
                <a:latin typeface="Calibri" panose="020F0502020204030204" pitchFamily="34" charset="0"/>
                <a:cs typeface="Calibri" panose="020F0502020204030204" pitchFamily="34" charset="0"/>
              </a:rPr>
              <a:t> </a:t>
            </a:r>
            <a:r>
              <a:rPr lang="es-ES" sz="3200" b="0" dirty="0" err="1">
                <a:solidFill>
                  <a:schemeClr val="tx1"/>
                </a:solidFill>
                <a:latin typeface="Calibri" panose="020F0502020204030204" pitchFamily="34" charset="0"/>
                <a:cs typeface="Calibri" panose="020F0502020204030204" pitchFamily="34" charset="0"/>
              </a:rPr>
              <a:t>digitale</a:t>
            </a:r>
            <a:r>
              <a:rPr lang="es-ES" sz="3200" b="0" dirty="0">
                <a:solidFill>
                  <a:schemeClr val="tx1"/>
                </a:solidFill>
                <a:latin typeface="Calibri" panose="020F0502020204030204" pitchFamily="34" charset="0"/>
                <a:cs typeface="Calibri" panose="020F0502020204030204" pitchFamily="34" charset="0"/>
              </a:rPr>
              <a:t> per </a:t>
            </a:r>
            <a:r>
              <a:rPr lang="es-ES" sz="3200" b="0" dirty="0" err="1">
                <a:solidFill>
                  <a:schemeClr val="tx1"/>
                </a:solidFill>
                <a:latin typeface="Calibri" panose="020F0502020204030204" pitchFamily="34" charset="0"/>
                <a:cs typeface="Calibri" panose="020F0502020204030204" pitchFamily="34" charset="0"/>
              </a:rPr>
              <a:t>studenti</a:t>
            </a:r>
            <a:r>
              <a:rPr lang="es-ES" sz="3200" b="0" dirty="0">
                <a:solidFill>
                  <a:schemeClr val="tx1"/>
                </a:solidFill>
                <a:latin typeface="Calibri" panose="020F0502020204030204" pitchFamily="34" charset="0"/>
                <a:cs typeface="Calibri" panose="020F0502020204030204" pitchFamily="34" charset="0"/>
              </a:rPr>
              <a:t> </a:t>
            </a:r>
            <a:r>
              <a:rPr lang="es-ES" sz="3200" b="0" dirty="0" err="1">
                <a:solidFill>
                  <a:schemeClr val="tx1"/>
                </a:solidFill>
                <a:latin typeface="Calibri" panose="020F0502020204030204" pitchFamily="34" charset="0"/>
                <a:cs typeface="Calibri" panose="020F0502020204030204" pitchFamily="34" charset="0"/>
              </a:rPr>
              <a:t>adulti</a:t>
            </a:r>
            <a:endParaRPr lang="es-ES" sz="3200" b="0" dirty="0">
              <a:solidFill>
                <a:schemeClr val="tx1"/>
              </a:solidFill>
              <a:latin typeface="Calibri" panose="020F0502020204030204" pitchFamily="34" charset="0"/>
              <a:cs typeface="Calibri" panose="020F050202020403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2470"/>
            <a:ext cx="2685293" cy="1336551"/>
          </a:xfrm>
          <a:prstGeom prst="rect">
            <a:avLst/>
          </a:prstGeom>
        </p:spPr>
      </p:pic>
      <p:sp>
        <p:nvSpPr>
          <p:cNvPr id="4" name="Rectángulo 3"/>
          <p:cNvSpPr/>
          <p:nvPr/>
        </p:nvSpPr>
        <p:spPr>
          <a:xfrm>
            <a:off x="119268" y="3747870"/>
            <a:ext cx="8380569" cy="553998"/>
          </a:xfrm>
          <a:prstGeom prst="rect">
            <a:avLst/>
          </a:prstGeom>
        </p:spPr>
        <p:txBody>
          <a:bodyPr wrap="square">
            <a:spAutoFit/>
          </a:bodyPr>
          <a:lstStyle/>
          <a:p>
            <a:r>
              <a:rPr lang="es-ES" sz="1600" b="1" dirty="0" err="1">
                <a:latin typeface="Calibri" panose="020F0502020204030204" pitchFamily="34" charset="0"/>
                <a:cs typeface="Calibri" panose="020F0502020204030204" pitchFamily="34" charset="0"/>
              </a:rPr>
              <a:t>Titolo</a:t>
            </a:r>
            <a:r>
              <a:rPr lang="es-ES" sz="1600" b="1" dirty="0">
                <a:latin typeface="Calibri" panose="020F0502020204030204" pitchFamily="34" charset="0"/>
                <a:cs typeface="Calibri" panose="020F0502020204030204" pitchFamily="34" charset="0"/>
              </a:rPr>
              <a:t> del modulo</a:t>
            </a:r>
            <a:r>
              <a:rPr lang="es-ES"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Creazione</a:t>
            </a:r>
            <a:r>
              <a:rPr lang="en-GB" sz="1600" dirty="0">
                <a:latin typeface="Calibri" panose="020F0502020204030204" pitchFamily="34" charset="0"/>
                <a:cs typeface="Calibri" panose="020F0502020204030204" pitchFamily="34" charset="0"/>
              </a:rPr>
              <a:t> di </a:t>
            </a:r>
            <a:r>
              <a:rPr lang="en-GB" sz="1600" dirty="0" err="1">
                <a:latin typeface="Calibri" panose="020F0502020204030204" pitchFamily="34" charset="0"/>
                <a:cs typeface="Calibri" panose="020F0502020204030204" pitchFamily="34" charset="0"/>
              </a:rPr>
              <a:t>contenuti</a:t>
            </a:r>
            <a:r>
              <a:rPr lang="en-GB" sz="1600" dirty="0">
                <a:latin typeface="Calibri" panose="020F0502020204030204" pitchFamily="34" charset="0"/>
                <a:cs typeface="Calibri" panose="020F0502020204030204" pitchFamily="34" charset="0"/>
              </a:rPr>
              <a:t> online </a:t>
            </a:r>
            <a:r>
              <a:rPr lang="en-GB" dirty="0">
                <a:latin typeface="Calibri" panose="020F0502020204030204" pitchFamily="34" charset="0"/>
                <a:cs typeface="Calibri" panose="020F0502020204030204" pitchFamily="34" charset="0"/>
              </a:rPr>
              <a:t>- Come </a:t>
            </a:r>
            <a:r>
              <a:rPr lang="en-GB" dirty="0" err="1">
                <a:latin typeface="Calibri" panose="020F0502020204030204" pitchFamily="34" charset="0"/>
                <a:cs typeface="Calibri" panose="020F0502020204030204" pitchFamily="34" charset="0"/>
              </a:rPr>
              <a:t>creare</a:t>
            </a:r>
            <a:r>
              <a:rPr lang="en-GB" dirty="0">
                <a:latin typeface="Calibri" panose="020F0502020204030204" pitchFamily="34" charset="0"/>
                <a:cs typeface="Calibri" panose="020F0502020204030204" pitchFamily="34" charset="0"/>
              </a:rPr>
              <a:t> la </a:t>
            </a:r>
            <a:r>
              <a:rPr lang="en-GB" dirty="0" err="1">
                <a:latin typeface="Calibri" panose="020F0502020204030204" pitchFamily="34" charset="0"/>
                <a:cs typeface="Calibri" panose="020F0502020204030204" pitchFamily="34" charset="0"/>
              </a:rPr>
              <a:t>tua</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presenza</a:t>
            </a:r>
            <a:r>
              <a:rPr lang="en-GB" dirty="0">
                <a:latin typeface="Calibri" panose="020F0502020204030204" pitchFamily="34" charset="0"/>
                <a:cs typeface="Calibri" panose="020F0502020204030204" pitchFamily="34" charset="0"/>
              </a:rPr>
              <a:t> online</a:t>
            </a:r>
            <a:endParaRPr lang="es-ES" b="1" dirty="0">
              <a:latin typeface="Calibri" panose="020F0502020204030204" pitchFamily="34" charset="0"/>
              <a:cs typeface="Calibri" panose="020F0502020204030204" pitchFamily="34" charset="0"/>
            </a:endParaRPr>
          </a:p>
          <a:p>
            <a:r>
              <a:rPr lang="es-ES" b="1" dirty="0">
                <a:latin typeface="Calibri" panose="020F0502020204030204" pitchFamily="34" charset="0"/>
                <a:cs typeface="Calibri" panose="020F0502020204030204" pitchFamily="34" charset="0"/>
              </a:rPr>
              <a:t>Da</a:t>
            </a:r>
            <a:r>
              <a:rPr lang="es-ES" dirty="0">
                <a:latin typeface="Calibri" panose="020F0502020204030204" pitchFamily="34" charset="0"/>
                <a:cs typeface="Calibri" panose="020F0502020204030204" pitchFamily="34" charset="0"/>
              </a:rPr>
              <a:t> Internet Web </a:t>
            </a:r>
            <a:r>
              <a:rPr lang="es-ES" dirty="0" err="1">
                <a:latin typeface="Calibri" panose="020F0502020204030204" pitchFamily="34" charset="0"/>
                <a:cs typeface="Calibri" panose="020F0502020204030204" pitchFamily="34" charset="0"/>
              </a:rPr>
              <a:t>Solutions</a:t>
            </a:r>
            <a:r>
              <a:rPr lang="es-ES" dirty="0">
                <a:latin typeface="Calibri" panose="020F0502020204030204" pitchFamily="34" charset="0"/>
                <a:cs typeface="Calibri" panose="020F0502020204030204" pitchFamily="34" charset="0"/>
              </a:rPr>
              <a:t>.</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0050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1.2 Website / blog / online store</a:t>
            </a:r>
            <a:endParaRPr sz="120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66" y="1887354"/>
            <a:ext cx="5895278" cy="2684704"/>
          </a:xfrm>
          <a:prstGeom prst="rect">
            <a:avLst/>
          </a:prstGeom>
        </p:spPr>
      </p:pic>
      <p:sp>
        <p:nvSpPr>
          <p:cNvPr id="3" name="Rectángulo 2"/>
          <p:cNvSpPr/>
          <p:nvPr/>
        </p:nvSpPr>
        <p:spPr>
          <a:xfrm>
            <a:off x="297366" y="1449807"/>
            <a:ext cx="5409040" cy="307777"/>
          </a:xfrm>
          <a:prstGeom prst="rect">
            <a:avLst/>
          </a:prstGeom>
        </p:spPr>
        <p:txBody>
          <a:bodyPr wrap="square">
            <a:spAutoFit/>
          </a:bodyPr>
          <a:lstStyle/>
          <a:p>
            <a:r>
              <a:rPr lang="en-GB" dirty="0" err="1">
                <a:solidFill>
                  <a:schemeClr val="tx1"/>
                </a:solidFill>
                <a:latin typeface="Calibri" panose="020F0502020204030204" pitchFamily="34" charset="0"/>
                <a:cs typeface="Calibri" panose="020F0502020204030204" pitchFamily="34" charset="0"/>
              </a:rPr>
              <a:t>Scegli</a:t>
            </a:r>
            <a:r>
              <a:rPr lang="en-GB" dirty="0">
                <a:solidFill>
                  <a:schemeClr val="tx1"/>
                </a:solidFill>
                <a:latin typeface="Calibri" panose="020F0502020204030204" pitchFamily="34" charset="0"/>
                <a:cs typeface="Calibri" panose="020F0502020204030204" pitchFamily="34" charset="0"/>
              </a:rPr>
              <a:t> il design </a:t>
            </a:r>
            <a:r>
              <a:rPr lang="en-GB" dirty="0" err="1">
                <a:solidFill>
                  <a:schemeClr val="tx1"/>
                </a:solidFill>
                <a:latin typeface="Calibri" panose="020F0502020204030204" pitchFamily="34" charset="0"/>
                <a:cs typeface="Calibri" panose="020F0502020204030204" pitchFamily="34" charset="0"/>
              </a:rPr>
              <a:t>che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ti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piace</a:t>
            </a:r>
            <a:r>
              <a:rPr lang="en-GB" dirty="0">
                <a:solidFill>
                  <a:schemeClr val="tx1"/>
                </a:solidFill>
                <a:latin typeface="Calibri" panose="020F0502020204030204" pitchFamily="34" charset="0"/>
                <a:cs typeface="Calibri" panose="020F0502020204030204" pitchFamily="34" charset="0"/>
              </a:rPr>
              <a:t> e </a:t>
            </a:r>
            <a:r>
              <a:rPr lang="en-GB" dirty="0" err="1">
                <a:solidFill>
                  <a:schemeClr val="tx1"/>
                </a:solidFill>
                <a:latin typeface="Calibri" panose="020F0502020204030204" pitchFamily="34" charset="0"/>
                <a:cs typeface="Calibri" panose="020F0502020204030204" pitchFamily="34" charset="0"/>
              </a:rPr>
              <a:t>modifica</a:t>
            </a:r>
            <a:r>
              <a:rPr lang="en-GB" dirty="0">
                <a:solidFill>
                  <a:schemeClr val="tx1"/>
                </a:solidFill>
                <a:latin typeface="Calibri" panose="020F0502020204030204" pitchFamily="34" charset="0"/>
                <a:cs typeface="Calibri" panose="020F0502020204030204" pitchFamily="34" charset="0"/>
              </a:rPr>
              <a:t> il </a:t>
            </a:r>
            <a:r>
              <a:rPr lang="en-GB" dirty="0" err="1">
                <a:solidFill>
                  <a:schemeClr val="tx1"/>
                </a:solidFill>
                <a:latin typeface="Calibri" panose="020F0502020204030204" pitchFamily="34" charset="0"/>
                <a:cs typeface="Calibri" panose="020F0502020204030204" pitchFamily="34" charset="0"/>
              </a:rPr>
              <a:t>sito</a:t>
            </a:r>
            <a:r>
              <a:rPr lang="en-GB" dirty="0">
                <a:solidFill>
                  <a:schemeClr val="tx1"/>
                </a:solidFill>
                <a:latin typeface="Calibri" panose="020F0502020204030204" pitchFamily="34" charset="0"/>
                <a:cs typeface="Calibri" panose="020F0502020204030204" pitchFamily="34" charset="0"/>
              </a:rPr>
              <a:t> web</a:t>
            </a:r>
          </a:p>
        </p:txBody>
      </p:sp>
      <p:sp>
        <p:nvSpPr>
          <p:cNvPr id="4" name="Rectángulo redondeado 3"/>
          <p:cNvSpPr/>
          <p:nvPr/>
        </p:nvSpPr>
        <p:spPr>
          <a:xfrm>
            <a:off x="536265" y="2158809"/>
            <a:ext cx="907524" cy="350635"/>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ángulo redondeado 4"/>
          <p:cNvSpPr/>
          <p:nvPr/>
        </p:nvSpPr>
        <p:spPr>
          <a:xfrm>
            <a:off x="1588168" y="3066334"/>
            <a:ext cx="3245089" cy="962526"/>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ángulo 5"/>
          <p:cNvSpPr/>
          <p:nvPr/>
        </p:nvSpPr>
        <p:spPr>
          <a:xfrm>
            <a:off x="6431543" y="2320376"/>
            <a:ext cx="2688197" cy="1600438"/>
          </a:xfrm>
          <a:prstGeom prst="rect">
            <a:avLst/>
          </a:prstGeom>
        </p:spPr>
        <p:txBody>
          <a:bodyPr wrap="square">
            <a:spAutoFit/>
          </a:bodyPr>
          <a:lstStyle/>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Tutti </a:t>
            </a:r>
            <a:r>
              <a:rPr lang="en-GB" dirty="0" err="1">
                <a:latin typeface="Calibri" panose="020F0502020204030204" pitchFamily="34" charset="0"/>
                <a:cs typeface="Calibri" panose="020F0502020204030204" pitchFamily="34" charset="0"/>
              </a:rPr>
              <a:t>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testi</a:t>
            </a:r>
            <a:r>
              <a:rPr lang="en-GB" dirty="0">
                <a:latin typeface="Calibri" panose="020F0502020204030204" pitchFamily="34" charset="0"/>
                <a:cs typeface="Calibri" panose="020F0502020204030204" pitchFamily="34" charset="0"/>
              </a:rPr>
              <a:t> e </a:t>
            </a:r>
            <a:r>
              <a:rPr lang="en-GB" dirty="0" err="1">
                <a:latin typeface="Calibri" panose="020F0502020204030204" pitchFamily="34" charset="0"/>
                <a:cs typeface="Calibri" panose="020F0502020204030204" pitchFamily="34" charset="0"/>
              </a:rPr>
              <a:t>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menù</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possono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essere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modificati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semplicemente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cliccando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su</a:t>
            </a:r>
            <a:r>
              <a:rPr lang="en-GB" dirty="0">
                <a:latin typeface="Calibri" panose="020F0502020204030204" pitchFamily="34" charset="0"/>
                <a:cs typeface="Calibri" panose="020F0502020204030204" pitchFamily="34" charset="0"/>
              </a:rPr>
              <a:t> di </a:t>
            </a:r>
            <a:r>
              <a:rPr lang="en-GB" dirty="0" err="1">
                <a:latin typeface="Calibri" panose="020F0502020204030204" pitchFamily="34" charset="0"/>
                <a:cs typeface="Calibri" panose="020F0502020204030204" pitchFamily="34" charset="0"/>
              </a:rPr>
              <a:t>essi</a:t>
            </a: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err="1">
                <a:latin typeface="Calibri" panose="020F0502020204030204" pitchFamily="34" charset="0"/>
                <a:cs typeface="Calibri" panose="020F0502020204030204" pitchFamily="34" charset="0"/>
              </a:rPr>
              <a:t>Puoi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caricare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intuitivamente</a:t>
            </a:r>
            <a:r>
              <a:rPr lang="en-GB" dirty="0">
                <a:latin typeface="Calibri" panose="020F0502020204030204" pitchFamily="34" charset="0"/>
                <a:cs typeface="Calibri" panose="020F0502020204030204" pitchFamily="34" charset="0"/>
              </a:rPr>
              <a:t> il </a:t>
            </a:r>
            <a:r>
              <a:rPr lang="en-GB" dirty="0" err="1">
                <a:latin typeface="Calibri" panose="020F0502020204030204" pitchFamily="34" charset="0"/>
                <a:cs typeface="Calibri" panose="020F0502020204030204" pitchFamily="34" charset="0"/>
              </a:rPr>
              <a:t>tuo</a:t>
            </a:r>
            <a:r>
              <a:rPr lang="en-GB" dirty="0">
                <a:latin typeface="Calibri" panose="020F0502020204030204" pitchFamily="34" charset="0"/>
                <a:cs typeface="Calibri" panose="020F0502020204030204" pitchFamily="34" charset="0"/>
              </a:rPr>
              <a:t> logo e le </a:t>
            </a:r>
            <a:r>
              <a:rPr lang="en-GB" dirty="0" err="1">
                <a:latin typeface="Calibri" panose="020F0502020204030204" pitchFamily="34" charset="0"/>
                <a:cs typeface="Calibri" panose="020F0502020204030204" pitchFamily="34" charset="0"/>
              </a:rPr>
              <a:t>tue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foto</a:t>
            </a:r>
            <a:r>
              <a:rPr lang="en-GB" dirty="0">
                <a:latin typeface="Calibri" panose="020F0502020204030204" pitchFamily="34" charset="0"/>
                <a:cs typeface="Calibri" panose="020F0502020204030204" pitchFamily="34" charset="0"/>
              </a:rPr>
              <a:t>.</a:t>
            </a:r>
          </a:p>
        </p:txBody>
      </p:sp>
      <p:sp>
        <p:nvSpPr>
          <p:cNvPr id="10"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 sz="2000" dirty="0" err="1"/>
              <a:t>Unità</a:t>
            </a:r>
            <a:r>
              <a:rPr lang="en" sz="2000" dirty="0"/>
              <a:t> 1. </a:t>
            </a:r>
            <a:r>
              <a:rPr lang="en-GB" sz="2000" b="0" dirty="0" err="1">
                <a:solidFill>
                  <a:schemeClr val="tx1"/>
                </a:solidFill>
                <a:latin typeface="Calibri" panose="020F0502020204030204" pitchFamily="34" charset="0"/>
                <a:cs typeface="Calibri" panose="020F0502020204030204" pitchFamily="34" charset="0"/>
              </a:rPr>
              <a:t>Creazione</a:t>
            </a:r>
            <a:r>
              <a:rPr lang="en-GB" sz="2000" b="0" dirty="0">
                <a:solidFill>
                  <a:schemeClr val="tx1"/>
                </a:solidFill>
                <a:latin typeface="Calibri" panose="020F0502020204030204" pitchFamily="34" charset="0"/>
                <a:cs typeface="Calibri" panose="020F0502020204030204" pitchFamily="34" charset="0"/>
              </a:rPr>
              <a:t> di </a:t>
            </a:r>
            <a:r>
              <a:rPr lang="en-GB" sz="2000" b="0" dirty="0" err="1">
                <a:solidFill>
                  <a:schemeClr val="tx1"/>
                </a:solidFill>
                <a:latin typeface="Calibri" panose="020F0502020204030204" pitchFamily="34" charset="0"/>
                <a:cs typeface="Calibri" panose="020F0502020204030204" pitchFamily="34" charset="0"/>
              </a:rPr>
              <a:t>contenuti</a:t>
            </a:r>
            <a:r>
              <a:rPr lang="en-GB" sz="2000" b="0" dirty="0">
                <a:solidFill>
                  <a:schemeClr val="tx1"/>
                </a:solidFill>
                <a:latin typeface="Calibri" panose="020F0502020204030204" pitchFamily="34" charset="0"/>
                <a:cs typeface="Calibri" panose="020F0502020204030204" pitchFamily="34" charset="0"/>
              </a:rPr>
              <a:t> online. </a:t>
            </a:r>
            <a:br>
              <a:rPr lang="en-GB" sz="2000" b="0" dirty="0">
                <a:solidFill>
                  <a:schemeClr val="tx1"/>
                </a:solidFill>
                <a:latin typeface="Calibri" panose="020F0502020204030204" pitchFamily="34" charset="0"/>
                <a:cs typeface="Calibri" panose="020F0502020204030204" pitchFamily="34" charset="0"/>
              </a:rPr>
            </a:br>
            <a:r>
              <a:rPr lang="en-GB" sz="2000" b="0" dirty="0" err="1">
                <a:solidFill>
                  <a:schemeClr val="tx1"/>
                </a:solidFill>
                <a:latin typeface="Calibri" panose="020F0502020204030204" pitchFamily="34" charset="0"/>
                <a:cs typeface="Calibri" panose="020F0502020204030204" pitchFamily="34" charset="0"/>
              </a:rPr>
              <a:t>Portare</a:t>
            </a:r>
            <a:r>
              <a:rPr lang="en-GB" sz="2000" b="0" dirty="0">
                <a:solidFill>
                  <a:schemeClr val="tx1"/>
                </a:solidFill>
                <a:latin typeface="Calibri" panose="020F0502020204030204" pitchFamily="34" charset="0"/>
                <a:cs typeface="Calibri" panose="020F0502020204030204" pitchFamily="34" charset="0"/>
              </a:rPr>
              <a:t> la </a:t>
            </a:r>
            <a:r>
              <a:rPr lang="en-GB" sz="2000" b="0" dirty="0" err="1">
                <a:solidFill>
                  <a:schemeClr val="tx1"/>
                </a:solidFill>
                <a:latin typeface="Calibri" panose="020F0502020204030204" pitchFamily="34" charset="0"/>
                <a:cs typeface="Calibri" panose="020F0502020204030204" pitchFamily="34" charset="0"/>
              </a:rPr>
              <a:t>tua</a:t>
            </a:r>
            <a:r>
              <a:rPr lang="en-GB" sz="2000" b="0" dirty="0">
                <a:solidFill>
                  <a:schemeClr val="tx1"/>
                </a:solidFill>
                <a:latin typeface="Calibri" panose="020F0502020204030204" pitchFamily="34" charset="0"/>
                <a:cs typeface="Calibri" panose="020F0502020204030204" pitchFamily="34" charset="0"/>
              </a:rPr>
              <a:t> </a:t>
            </a:r>
            <a:r>
              <a:rPr lang="en-GB" sz="2000" b="0" dirty="0" err="1">
                <a:solidFill>
                  <a:schemeClr val="tx1"/>
                </a:solidFill>
                <a:latin typeface="Calibri" panose="020F0502020204030204" pitchFamily="34" charset="0"/>
                <a:cs typeface="Calibri" panose="020F0502020204030204" pitchFamily="34" charset="0"/>
              </a:rPr>
              <a:t>attività</a:t>
            </a:r>
            <a:r>
              <a:rPr lang="en-GB" sz="2000"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559461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Siti web / blog / online store</a:t>
            </a:r>
            <a:endParaRPr sz="1200"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2" y="1390132"/>
            <a:ext cx="6229815" cy="3015582"/>
          </a:xfrm>
          <a:prstGeom prst="rect">
            <a:avLst/>
          </a:prstGeom>
        </p:spPr>
      </p:pic>
      <p:sp>
        <p:nvSpPr>
          <p:cNvPr id="3" name="Rectángulo 2"/>
          <p:cNvSpPr/>
          <p:nvPr/>
        </p:nvSpPr>
        <p:spPr>
          <a:xfrm>
            <a:off x="6352674" y="2200137"/>
            <a:ext cx="2739762" cy="1384995"/>
          </a:xfrm>
          <a:prstGeom prst="rect">
            <a:avLst/>
          </a:prstGeom>
        </p:spPr>
        <p:txBody>
          <a:bodyPr wrap="square">
            <a:spAutoFit/>
          </a:bodyPr>
          <a:lstStyle/>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Il </a:t>
            </a:r>
            <a:r>
              <a:rPr lang="en-GB" dirty="0" err="1">
                <a:latin typeface="Calibri" panose="020F0502020204030204" pitchFamily="34" charset="0"/>
                <a:cs typeface="Calibri" panose="020F0502020204030204" pitchFamily="34" charset="0"/>
              </a:rPr>
              <a:t>modello</a:t>
            </a:r>
            <a:r>
              <a:rPr lang="en-GB" dirty="0">
                <a:latin typeface="Calibri" panose="020F0502020204030204" pitchFamily="34" charset="0"/>
                <a:cs typeface="Calibri" panose="020F0502020204030204" pitchFamily="34" charset="0"/>
              </a:rPr>
              <a:t> include </a:t>
            </a:r>
            <a:r>
              <a:rPr lang="en-GB" dirty="0" err="1">
                <a:latin typeface="Calibri" panose="020F0502020204030204" pitchFamily="34" charset="0"/>
                <a:cs typeface="Calibri" panose="020F0502020204030204" pitchFamily="34" charset="0"/>
              </a:rPr>
              <a:t>tutte</a:t>
            </a:r>
            <a:r>
              <a:rPr lang="en-GB" dirty="0">
                <a:latin typeface="Calibri" panose="020F0502020204030204" pitchFamily="34" charset="0"/>
                <a:cs typeface="Calibri" panose="020F0502020204030204" pitchFamily="34" charset="0"/>
              </a:rPr>
              <a:t> le </a:t>
            </a:r>
            <a:r>
              <a:rPr lang="en-GB" dirty="0" err="1">
                <a:latin typeface="Calibri" panose="020F0502020204030204" pitchFamily="34" charset="0"/>
                <a:cs typeface="Calibri" panose="020F0502020204030204" pitchFamily="34" charset="0"/>
              </a:rPr>
              <a:t>sezioni</a:t>
            </a:r>
            <a:r>
              <a:rPr lang="en-GB" dirty="0">
                <a:latin typeface="Calibri" panose="020F0502020204030204" pitchFamily="34" charset="0"/>
                <a:cs typeface="Calibri" panose="020F0502020204030204" pitchFamily="34" charset="0"/>
              </a:rPr>
              <a:t> standard </a:t>
            </a:r>
            <a:r>
              <a:rPr lang="en-GB" dirty="0" err="1">
                <a:latin typeface="Calibri" panose="020F0502020204030204" pitchFamily="34" charset="0"/>
                <a:cs typeface="Calibri" panose="020F0502020204030204" pitchFamily="34" charset="0"/>
              </a:rPr>
              <a:t>dell'attività</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scelta</a:t>
            </a:r>
            <a:r>
              <a:rPr lang="en-GB"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err="1">
                <a:latin typeface="Calibri" panose="020F0502020204030204" pitchFamily="34" charset="0"/>
                <a:cs typeface="Calibri" panose="020F0502020204030204" pitchFamily="34" charset="0"/>
              </a:rPr>
              <a:t>Puoi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aggiungere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nuove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sezioni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facilmente</a:t>
            </a:r>
            <a:r>
              <a:rPr lang="en-GB" dirty="0">
                <a:latin typeface="Calibri" panose="020F0502020204030204" pitchFamily="34" charset="0"/>
                <a:cs typeface="Calibri" panose="020F0502020204030204" pitchFamily="34" charset="0"/>
              </a:rPr>
              <a:t>.</a:t>
            </a:r>
          </a:p>
        </p:txBody>
      </p:sp>
      <p:sp>
        <p:nvSpPr>
          <p:cNvPr id="7"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 sz="2000" dirty="0" err="1"/>
              <a:t>Unità</a:t>
            </a:r>
            <a:r>
              <a:rPr lang="en" sz="2000" dirty="0"/>
              <a:t> 1. </a:t>
            </a:r>
            <a:r>
              <a:rPr lang="en-GB" sz="2000" b="0" dirty="0" err="1">
                <a:solidFill>
                  <a:schemeClr val="tx1"/>
                </a:solidFill>
                <a:latin typeface="Calibri" panose="020F0502020204030204" pitchFamily="34" charset="0"/>
                <a:cs typeface="Calibri" panose="020F0502020204030204" pitchFamily="34" charset="0"/>
              </a:rPr>
              <a:t>Creazione</a:t>
            </a:r>
            <a:r>
              <a:rPr lang="en-GB" sz="2000" b="0" dirty="0">
                <a:solidFill>
                  <a:schemeClr val="tx1"/>
                </a:solidFill>
                <a:latin typeface="Calibri" panose="020F0502020204030204" pitchFamily="34" charset="0"/>
                <a:cs typeface="Calibri" panose="020F0502020204030204" pitchFamily="34" charset="0"/>
              </a:rPr>
              <a:t> di </a:t>
            </a:r>
            <a:r>
              <a:rPr lang="en-GB" sz="2000" b="0" dirty="0" err="1">
                <a:solidFill>
                  <a:schemeClr val="tx1"/>
                </a:solidFill>
                <a:latin typeface="Calibri" panose="020F0502020204030204" pitchFamily="34" charset="0"/>
                <a:cs typeface="Calibri" panose="020F0502020204030204" pitchFamily="34" charset="0"/>
              </a:rPr>
              <a:t>contenuti</a:t>
            </a:r>
            <a:r>
              <a:rPr lang="en-GB" sz="2000" b="0" dirty="0">
                <a:solidFill>
                  <a:schemeClr val="tx1"/>
                </a:solidFill>
                <a:latin typeface="Calibri" panose="020F0502020204030204" pitchFamily="34" charset="0"/>
                <a:cs typeface="Calibri" panose="020F0502020204030204" pitchFamily="34" charset="0"/>
              </a:rPr>
              <a:t> online. </a:t>
            </a:r>
            <a:br>
              <a:rPr lang="en-GB" sz="2000" b="0" dirty="0">
                <a:solidFill>
                  <a:schemeClr val="tx1"/>
                </a:solidFill>
                <a:latin typeface="Calibri" panose="020F0502020204030204" pitchFamily="34" charset="0"/>
                <a:cs typeface="Calibri" panose="020F0502020204030204" pitchFamily="34" charset="0"/>
              </a:rPr>
            </a:br>
            <a:r>
              <a:rPr lang="en-GB" sz="2000" b="0" dirty="0" err="1">
                <a:solidFill>
                  <a:schemeClr val="tx1"/>
                </a:solidFill>
                <a:latin typeface="Calibri" panose="020F0502020204030204" pitchFamily="34" charset="0"/>
                <a:cs typeface="Calibri" panose="020F0502020204030204" pitchFamily="34" charset="0"/>
              </a:rPr>
              <a:t>Portare</a:t>
            </a:r>
            <a:r>
              <a:rPr lang="en-GB" sz="2000" b="0" dirty="0">
                <a:solidFill>
                  <a:schemeClr val="tx1"/>
                </a:solidFill>
                <a:latin typeface="Calibri" panose="020F0502020204030204" pitchFamily="34" charset="0"/>
                <a:cs typeface="Calibri" panose="020F0502020204030204" pitchFamily="34" charset="0"/>
              </a:rPr>
              <a:t> la </a:t>
            </a:r>
            <a:r>
              <a:rPr lang="en-GB" sz="2000" b="0" dirty="0" err="1">
                <a:solidFill>
                  <a:schemeClr val="tx1"/>
                </a:solidFill>
                <a:latin typeface="Calibri" panose="020F0502020204030204" pitchFamily="34" charset="0"/>
                <a:cs typeface="Calibri" panose="020F0502020204030204" pitchFamily="34" charset="0"/>
              </a:rPr>
              <a:t>tua</a:t>
            </a:r>
            <a:r>
              <a:rPr lang="en-GB" sz="2000" b="0" dirty="0">
                <a:solidFill>
                  <a:schemeClr val="tx1"/>
                </a:solidFill>
                <a:latin typeface="Calibri" panose="020F0502020204030204" pitchFamily="34" charset="0"/>
                <a:cs typeface="Calibri" panose="020F0502020204030204" pitchFamily="34" charset="0"/>
              </a:rPr>
              <a:t> </a:t>
            </a:r>
            <a:r>
              <a:rPr lang="en-GB" sz="2000" b="0" dirty="0" err="1">
                <a:solidFill>
                  <a:schemeClr val="tx1"/>
                </a:solidFill>
                <a:latin typeface="Calibri" panose="020F0502020204030204" pitchFamily="34" charset="0"/>
                <a:cs typeface="Calibri" panose="020F0502020204030204" pitchFamily="34" charset="0"/>
              </a:rPr>
              <a:t>attività</a:t>
            </a:r>
            <a:r>
              <a:rPr lang="en-GB" sz="2000"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2269612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Siti web / blog / online store</a:t>
            </a:r>
            <a:endParaRPr sz="1200"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78" y="1320037"/>
            <a:ext cx="6042961" cy="2926565"/>
          </a:xfrm>
          <a:prstGeom prst="rect">
            <a:avLst/>
          </a:prstGeom>
        </p:spPr>
      </p:pic>
      <p:sp>
        <p:nvSpPr>
          <p:cNvPr id="3" name="Rectángulo 2"/>
          <p:cNvSpPr/>
          <p:nvPr/>
        </p:nvSpPr>
        <p:spPr>
          <a:xfrm>
            <a:off x="6148039" y="1568946"/>
            <a:ext cx="3095652" cy="2677656"/>
          </a:xfrm>
          <a:prstGeom prst="rect">
            <a:avLst/>
          </a:prstGeom>
        </p:spPr>
        <p:txBody>
          <a:bodyPr wrap="square">
            <a:spAutoFit/>
          </a:bodyPr>
          <a:lstStyle/>
          <a:p>
            <a:r>
              <a:rPr lang="en-GB" dirty="0" err="1">
                <a:solidFill>
                  <a:schemeClr val="tx1"/>
                </a:solidFill>
                <a:latin typeface="Calibri" panose="020F0502020204030204" pitchFamily="34" charset="0"/>
                <a:cs typeface="Calibri" panose="020F0502020204030204" pitchFamily="34" charset="0"/>
              </a:rPr>
              <a:t>Avete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un'opzione</a:t>
            </a:r>
            <a:r>
              <a:rPr lang="en-GB" dirty="0">
                <a:solidFill>
                  <a:schemeClr val="tx1"/>
                </a:solidFill>
                <a:latin typeface="Calibri" panose="020F0502020204030204" pitchFamily="34" charset="0"/>
                <a:cs typeface="Calibri" panose="020F0502020204030204" pitchFamily="34" charset="0"/>
              </a:rPr>
              <a:t> di </a:t>
            </a:r>
            <a:r>
              <a:rPr lang="en-GB" dirty="0" err="1">
                <a:solidFill>
                  <a:schemeClr val="tx1"/>
                </a:solidFill>
                <a:latin typeface="Calibri" panose="020F0502020204030204" pitchFamily="34" charset="0"/>
                <a:cs typeface="Calibri" panose="020F0502020204030204" pitchFamily="34" charset="0"/>
              </a:rPr>
              <a:t>salvataggio</a:t>
            </a:r>
            <a:r>
              <a:rPr lang="en-GB" dirty="0">
                <a:solidFill>
                  <a:schemeClr val="tx1"/>
                </a:solidFill>
                <a:latin typeface="Calibri" panose="020F0502020204030204" pitchFamily="34" charset="0"/>
                <a:cs typeface="Calibri" panose="020F0502020204030204" pitchFamily="34" charset="0"/>
              </a:rPr>
              <a:t> per non </a:t>
            </a:r>
            <a:r>
              <a:rPr lang="en-GB" dirty="0" err="1">
                <a:solidFill>
                  <a:schemeClr val="tx1"/>
                </a:solidFill>
                <a:latin typeface="Calibri" panose="020F0502020204030204" pitchFamily="34" charset="0"/>
                <a:cs typeface="Calibri" panose="020F0502020204030204" pitchFamily="34" charset="0"/>
              </a:rPr>
              <a:t>perdere</a:t>
            </a:r>
            <a:r>
              <a:rPr lang="en-GB" dirty="0">
                <a:solidFill>
                  <a:schemeClr val="tx1"/>
                </a:solidFill>
                <a:latin typeface="Calibri" panose="020F0502020204030204" pitchFamily="34" charset="0"/>
                <a:cs typeface="Calibri" panose="020F0502020204030204" pitchFamily="34" charset="0"/>
              </a:rPr>
              <a:t> la </a:t>
            </a:r>
            <a:r>
              <a:rPr lang="en-GB" b="1" dirty="0" err="1">
                <a:solidFill>
                  <a:schemeClr val="tx1"/>
                </a:solidFill>
                <a:latin typeface="Calibri" panose="020F0502020204030204" pitchFamily="34" charset="0"/>
                <a:cs typeface="Calibri" panose="020F0502020204030204" pitchFamily="34" charset="0"/>
              </a:rPr>
              <a:t>traccia</a:t>
            </a:r>
            <a:r>
              <a:rPr lang="en-GB" b="1" dirty="0">
                <a:solidFill>
                  <a:schemeClr val="tx1"/>
                </a:solidFill>
                <a:latin typeface="Calibri" panose="020F0502020204030204" pitchFamily="34" charset="0"/>
                <a:cs typeface="Calibri" panose="020F0502020204030204" pitchFamily="34" charset="0"/>
              </a:rPr>
              <a:t> di dove vi </a:t>
            </a:r>
            <a:r>
              <a:rPr lang="en-GB" b="1" dirty="0" err="1">
                <a:solidFill>
                  <a:schemeClr val="tx1"/>
                </a:solidFill>
                <a:latin typeface="Calibri" panose="020F0502020204030204" pitchFamily="34" charset="0"/>
                <a:cs typeface="Calibri" panose="020F0502020204030204" pitchFamily="34" charset="0"/>
              </a:rPr>
              <a:t>trovate</a:t>
            </a:r>
            <a:r>
              <a:rPr lang="en-GB" dirty="0">
                <a:solidFill>
                  <a:schemeClr val="tx1"/>
                </a:solidFill>
                <a:latin typeface="Calibri" panose="020F0502020204030204" pitchFamily="34" charset="0"/>
                <a:cs typeface="Calibri" panose="020F0502020204030204" pitchFamily="34" charset="0"/>
              </a:rPr>
              <a:t>.</a:t>
            </a: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In </a:t>
            </a:r>
            <a:r>
              <a:rPr lang="en-GB" dirty="0" err="1">
                <a:latin typeface="Calibri" panose="020F0502020204030204" pitchFamily="34" charset="0"/>
                <a:cs typeface="Calibri" panose="020F0502020204030204" pitchFamily="34" charset="0"/>
              </a:rPr>
              <a:t>qualsiasi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momento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puoi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controllare</a:t>
            </a:r>
            <a:r>
              <a:rPr lang="en-GB" dirty="0">
                <a:latin typeface="Calibri" panose="020F0502020204030204" pitchFamily="34" charset="0"/>
                <a:cs typeface="Calibri" panose="020F0502020204030204" pitchFamily="34" charset="0"/>
              </a:rPr>
              <a:t> come </a:t>
            </a:r>
            <a:r>
              <a:rPr lang="en-GB" dirty="0" err="1">
                <a:latin typeface="Calibri" panose="020F0502020204030204" pitchFamily="34" charset="0"/>
                <a:cs typeface="Calibri" panose="020F0502020204030204" pitchFamily="34" charset="0"/>
              </a:rPr>
              <a:t>procede</a:t>
            </a:r>
            <a:r>
              <a:rPr lang="en-GB" dirty="0">
                <a:latin typeface="Calibri" panose="020F0502020204030204" pitchFamily="34" charset="0"/>
                <a:cs typeface="Calibri" panose="020F0502020204030204" pitchFamily="34" charset="0"/>
              </a:rPr>
              <a:t> il </a:t>
            </a:r>
            <a:r>
              <a:rPr lang="en-GB" dirty="0" err="1">
                <a:latin typeface="Calibri" panose="020F0502020204030204" pitchFamily="34" charset="0"/>
                <a:cs typeface="Calibri" panose="020F0502020204030204" pitchFamily="34" charset="0"/>
              </a:rPr>
              <a:t>tuo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progetto</a:t>
            </a:r>
            <a:r>
              <a:rPr lang="en-GB" dirty="0">
                <a:latin typeface="Calibri" panose="020F0502020204030204" pitchFamily="34" charset="0"/>
                <a:cs typeface="Calibri" panose="020F0502020204030204" pitchFamily="34" charset="0"/>
              </a:rPr>
              <a:t> con </a:t>
            </a:r>
            <a:r>
              <a:rPr lang="en-GB" dirty="0" err="1">
                <a:latin typeface="Calibri" panose="020F0502020204030204" pitchFamily="34" charset="0"/>
                <a:cs typeface="Calibri" panose="020F0502020204030204" pitchFamily="34" charset="0"/>
              </a:rPr>
              <a:t>l'opzione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Anteprima</a:t>
            </a:r>
            <a:r>
              <a:rPr lang="en-GB" dirty="0">
                <a:latin typeface="Calibri" panose="020F0502020204030204" pitchFamily="34" charset="0"/>
                <a:cs typeface="Calibri" panose="020F0502020204030204" pitchFamily="34" charset="0"/>
              </a:rPr>
              <a:t>. </a:t>
            </a:r>
          </a:p>
          <a:p>
            <a:endParaRPr lang="en-GB" dirty="0">
              <a:latin typeface="Calibri" panose="020F0502020204030204" pitchFamily="34" charset="0"/>
              <a:cs typeface="Calibri" panose="020F0502020204030204" pitchFamily="34" charset="0"/>
            </a:endParaRPr>
          </a:p>
          <a:p>
            <a:r>
              <a:rPr lang="en-GB" dirty="0" err="1">
                <a:latin typeface="Calibri" panose="020F0502020204030204" pitchFamily="34" charset="0"/>
                <a:cs typeface="Calibri" panose="020F0502020204030204" pitchFamily="34" charset="0"/>
              </a:rPr>
              <a:t>Quando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tutto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è</a:t>
            </a:r>
            <a:r>
              <a:rPr lang="en-GB" dirty="0">
                <a:latin typeface="Calibri" panose="020F0502020204030204" pitchFamily="34" charset="0"/>
                <a:cs typeface="Calibri" panose="020F0502020204030204" pitchFamily="34" charset="0"/>
              </a:rPr>
              <a:t> pronto </a:t>
            </a:r>
            <a:r>
              <a:rPr lang="en-GB" dirty="0" err="1">
                <a:latin typeface="Calibri" panose="020F0502020204030204" pitchFamily="34" charset="0"/>
                <a:cs typeface="Calibri" panose="020F0502020204030204" pitchFamily="34" charset="0"/>
              </a:rPr>
              <a:t>devi</a:t>
            </a:r>
            <a:r>
              <a:rPr lang="en-GB" dirty="0">
                <a:latin typeface="Calibri" panose="020F0502020204030204" pitchFamily="34" charset="0"/>
                <a:cs typeface="Calibri" panose="020F0502020204030204" pitchFamily="34" charset="0"/>
              </a:rPr>
              <a:t> solo </a:t>
            </a:r>
            <a:r>
              <a:rPr lang="en-GB" dirty="0" err="1">
                <a:latin typeface="Calibri" panose="020F0502020204030204" pitchFamily="34" charset="0"/>
                <a:cs typeface="Calibri" panose="020F0502020204030204" pitchFamily="34" charset="0"/>
              </a:rPr>
              <a:t>cliccare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sul</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pulsante</a:t>
            </a:r>
            <a:r>
              <a:rPr lang="en-GB" dirty="0">
                <a:latin typeface="Calibri" panose="020F0502020204030204" pitchFamily="34" charset="0"/>
                <a:cs typeface="Calibri" panose="020F0502020204030204" pitchFamily="34" charset="0"/>
              </a:rPr>
              <a:t> publish per </a:t>
            </a:r>
            <a:r>
              <a:rPr lang="en-GB" dirty="0" err="1">
                <a:latin typeface="Calibri" panose="020F0502020204030204" pitchFamily="34" charset="0"/>
                <a:cs typeface="Calibri" panose="020F0502020204030204" pitchFamily="34" charset="0"/>
              </a:rPr>
              <a:t>pubblicare</a:t>
            </a:r>
            <a:r>
              <a:rPr lang="en-GB" dirty="0">
                <a:latin typeface="Calibri" panose="020F0502020204030204" pitchFamily="34" charset="0"/>
                <a:cs typeface="Calibri" panose="020F0502020204030204" pitchFamily="34" charset="0"/>
              </a:rPr>
              <a:t> il </a:t>
            </a:r>
            <a:r>
              <a:rPr lang="en-GB" dirty="0" err="1">
                <a:latin typeface="Calibri" panose="020F0502020204030204" pitchFamily="34" charset="0"/>
                <a:cs typeface="Calibri" panose="020F0502020204030204" pitchFamily="34" charset="0"/>
              </a:rPr>
              <a:t>tuo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sito</a:t>
            </a:r>
            <a:r>
              <a:rPr lang="en-GB" dirty="0">
                <a:latin typeface="Calibri" panose="020F0502020204030204" pitchFamily="34" charset="0"/>
                <a:cs typeface="Calibri" panose="020F0502020204030204" pitchFamily="34" charset="0"/>
              </a:rPr>
              <a:t>.</a:t>
            </a:r>
          </a:p>
          <a:p>
            <a:endParaRPr lang="en-GB" dirty="0">
              <a:latin typeface="Calibri" panose="020F0502020204030204" pitchFamily="34" charset="0"/>
              <a:cs typeface="Calibri" panose="020F0502020204030204" pitchFamily="34" charset="0"/>
            </a:endParaRPr>
          </a:p>
          <a:p>
            <a:pPr algn="ctr"/>
            <a:r>
              <a:rPr lang="en-GB" b="1" dirty="0">
                <a:latin typeface="Calibri" panose="020F0502020204030204" pitchFamily="34" charset="0"/>
                <a:cs typeface="Calibri" panose="020F0502020204030204" pitchFamily="34" charset="0"/>
              </a:rPr>
              <a:t>Ora </a:t>
            </a:r>
            <a:r>
              <a:rPr lang="en-GB" b="1" dirty="0" err="1">
                <a:latin typeface="Calibri" panose="020F0502020204030204" pitchFamily="34" charset="0"/>
                <a:cs typeface="Calibri" panose="020F0502020204030204" pitchFamily="34" charset="0"/>
              </a:rPr>
              <a:t>disponete</a:t>
            </a:r>
            <a:r>
              <a:rPr lang="en-GB" b="1" dirty="0">
                <a:latin typeface="Calibri" panose="020F0502020204030204" pitchFamily="34" charset="0"/>
                <a:cs typeface="Calibri" panose="020F0502020204030204" pitchFamily="34" charset="0"/>
              </a:rPr>
              <a:t> di un </a:t>
            </a:r>
            <a:r>
              <a:rPr lang="en-GB" b="1" dirty="0" err="1">
                <a:latin typeface="Calibri" panose="020F0502020204030204" pitchFamily="34" charset="0"/>
                <a:cs typeface="Calibri" panose="020F0502020204030204" pitchFamily="34" charset="0"/>
              </a:rPr>
              <a:t>sito</a:t>
            </a:r>
            <a:r>
              <a:rPr lang="en-GB" b="1" dirty="0">
                <a:latin typeface="Calibri" panose="020F0502020204030204" pitchFamily="34" charset="0"/>
                <a:cs typeface="Calibri" panose="020F0502020204030204" pitchFamily="34" charset="0"/>
              </a:rPr>
              <a:t> web!</a:t>
            </a:r>
          </a:p>
        </p:txBody>
      </p:sp>
      <p:sp>
        <p:nvSpPr>
          <p:cNvPr id="4" name="Rectángulo redondeado 3"/>
          <p:cNvSpPr/>
          <p:nvPr/>
        </p:nvSpPr>
        <p:spPr>
          <a:xfrm>
            <a:off x="5376397" y="1237534"/>
            <a:ext cx="825023" cy="233756"/>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 sz="2000" dirty="0" err="1"/>
              <a:t>Unità</a:t>
            </a:r>
            <a:r>
              <a:rPr lang="en" sz="2000" dirty="0"/>
              <a:t> 1. </a:t>
            </a:r>
            <a:r>
              <a:rPr lang="en-GB" sz="2000" b="0" dirty="0" err="1">
                <a:solidFill>
                  <a:schemeClr val="tx1"/>
                </a:solidFill>
                <a:latin typeface="Calibri" panose="020F0502020204030204" pitchFamily="34" charset="0"/>
                <a:cs typeface="Calibri" panose="020F0502020204030204" pitchFamily="34" charset="0"/>
              </a:rPr>
              <a:t>Creazione</a:t>
            </a:r>
            <a:r>
              <a:rPr lang="en-GB" sz="2000" b="0" dirty="0">
                <a:solidFill>
                  <a:schemeClr val="tx1"/>
                </a:solidFill>
                <a:latin typeface="Calibri" panose="020F0502020204030204" pitchFamily="34" charset="0"/>
                <a:cs typeface="Calibri" panose="020F0502020204030204" pitchFamily="34" charset="0"/>
              </a:rPr>
              <a:t> di </a:t>
            </a:r>
            <a:r>
              <a:rPr lang="en-GB" sz="2000" b="0" dirty="0" err="1">
                <a:solidFill>
                  <a:schemeClr val="tx1"/>
                </a:solidFill>
                <a:latin typeface="Calibri" panose="020F0502020204030204" pitchFamily="34" charset="0"/>
                <a:cs typeface="Calibri" panose="020F0502020204030204" pitchFamily="34" charset="0"/>
              </a:rPr>
              <a:t>contenuti</a:t>
            </a:r>
            <a:r>
              <a:rPr lang="en-GB" sz="2000" b="0" dirty="0">
                <a:solidFill>
                  <a:schemeClr val="tx1"/>
                </a:solidFill>
                <a:latin typeface="Calibri" panose="020F0502020204030204" pitchFamily="34" charset="0"/>
                <a:cs typeface="Calibri" panose="020F0502020204030204" pitchFamily="34" charset="0"/>
              </a:rPr>
              <a:t> online. </a:t>
            </a:r>
            <a:br>
              <a:rPr lang="en-GB" sz="2000" b="0" dirty="0">
                <a:solidFill>
                  <a:schemeClr val="tx1"/>
                </a:solidFill>
                <a:latin typeface="Calibri" panose="020F0502020204030204" pitchFamily="34" charset="0"/>
                <a:cs typeface="Calibri" panose="020F0502020204030204" pitchFamily="34" charset="0"/>
              </a:rPr>
            </a:br>
            <a:r>
              <a:rPr lang="en-GB" sz="2000" b="0" dirty="0" err="1">
                <a:solidFill>
                  <a:schemeClr val="tx1"/>
                </a:solidFill>
                <a:latin typeface="Calibri" panose="020F0502020204030204" pitchFamily="34" charset="0"/>
                <a:cs typeface="Calibri" panose="020F0502020204030204" pitchFamily="34" charset="0"/>
              </a:rPr>
              <a:t>Portare</a:t>
            </a:r>
            <a:r>
              <a:rPr lang="en-GB" sz="2000" b="0" dirty="0">
                <a:solidFill>
                  <a:schemeClr val="tx1"/>
                </a:solidFill>
                <a:latin typeface="Calibri" panose="020F0502020204030204" pitchFamily="34" charset="0"/>
                <a:cs typeface="Calibri" panose="020F0502020204030204" pitchFamily="34" charset="0"/>
              </a:rPr>
              <a:t> la </a:t>
            </a:r>
            <a:r>
              <a:rPr lang="en-GB" sz="2000" b="0" dirty="0" err="1">
                <a:solidFill>
                  <a:schemeClr val="tx1"/>
                </a:solidFill>
                <a:latin typeface="Calibri" panose="020F0502020204030204" pitchFamily="34" charset="0"/>
                <a:cs typeface="Calibri" panose="020F0502020204030204" pitchFamily="34" charset="0"/>
              </a:rPr>
              <a:t>tua</a:t>
            </a:r>
            <a:r>
              <a:rPr lang="en-GB" sz="2000" b="0" dirty="0">
                <a:solidFill>
                  <a:schemeClr val="tx1"/>
                </a:solidFill>
                <a:latin typeface="Calibri" panose="020F0502020204030204" pitchFamily="34" charset="0"/>
                <a:cs typeface="Calibri" panose="020F0502020204030204" pitchFamily="34" charset="0"/>
              </a:rPr>
              <a:t> </a:t>
            </a:r>
            <a:r>
              <a:rPr lang="en-GB" sz="2000" b="0" dirty="0" err="1">
                <a:solidFill>
                  <a:schemeClr val="tx1"/>
                </a:solidFill>
                <a:latin typeface="Calibri" panose="020F0502020204030204" pitchFamily="34" charset="0"/>
                <a:cs typeface="Calibri" panose="020F0502020204030204" pitchFamily="34" charset="0"/>
              </a:rPr>
              <a:t>attività</a:t>
            </a:r>
            <a:r>
              <a:rPr lang="en-GB" sz="2000"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1717064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Siti web / blog / online store</a:t>
            </a:r>
            <a:endParaRPr sz="1200" dirty="0"/>
          </a:p>
        </p:txBody>
      </p:sp>
      <p:sp>
        <p:nvSpPr>
          <p:cNvPr id="2" name="Rectángulo 1"/>
          <p:cNvSpPr/>
          <p:nvPr/>
        </p:nvSpPr>
        <p:spPr>
          <a:xfrm>
            <a:off x="189068" y="1320037"/>
            <a:ext cx="7992406" cy="1169551"/>
          </a:xfrm>
          <a:prstGeom prst="rect">
            <a:avLst/>
          </a:prstGeom>
        </p:spPr>
        <p:txBody>
          <a:bodyPr wrap="square">
            <a:spAutoFit/>
          </a:bodyPr>
          <a:lstStyle/>
          <a:p>
            <a:r>
              <a:rPr lang="en-GB" b="1" dirty="0">
                <a:solidFill>
                  <a:schemeClr val="tx1"/>
                </a:solidFill>
                <a:latin typeface="Calibri" panose="020F0502020204030204" pitchFamily="34" charset="0"/>
                <a:cs typeface="Calibri" panose="020F0502020204030204" pitchFamily="34" charset="0"/>
              </a:rPr>
              <a:t>Blog: Blogger </a:t>
            </a:r>
            <a:r>
              <a:rPr lang="en-GB" b="1" dirty="0">
                <a:solidFill>
                  <a:schemeClr val="tx1"/>
                </a:solidFill>
                <a:latin typeface="Calibri" panose="020F0502020204030204" pitchFamily="34" charset="0"/>
                <a:cs typeface="Calibri" panose="020F0502020204030204" pitchFamily="34" charset="0"/>
                <a:hlinkClick r:id="rId3"/>
              </a:rPr>
              <a:t>https://www.blogger.com/ </a:t>
            </a:r>
            <a:endParaRPr lang="en-GB" b="1" dirty="0">
              <a:solidFill>
                <a:schemeClr val="tx1"/>
              </a:solidFill>
              <a:latin typeface="Calibri" panose="020F0502020204030204" pitchFamily="34" charset="0"/>
              <a:cs typeface="Calibri" panose="020F0502020204030204" pitchFamily="34" charset="0"/>
            </a:endParaRPr>
          </a:p>
          <a:p>
            <a:r>
              <a:rPr lang="en-GB" dirty="0">
                <a:solidFill>
                  <a:schemeClr val="tx1"/>
                </a:solidFill>
                <a:latin typeface="Calibri" panose="020F0502020204030204" pitchFamily="34" charset="0"/>
                <a:cs typeface="Calibri" panose="020F0502020204030204" pitchFamily="34" charset="0"/>
              </a:rPr>
              <a:t>Come </a:t>
            </a:r>
            <a:r>
              <a:rPr lang="en-GB" dirty="0" err="1">
                <a:solidFill>
                  <a:schemeClr val="tx1"/>
                </a:solidFill>
                <a:latin typeface="Calibri" panose="020F0502020204030204" pitchFamily="34" charset="0"/>
                <a:cs typeface="Calibri" panose="020F0502020204030204" pitchFamily="34" charset="0"/>
              </a:rPr>
              <a:t>dichiarano</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sulla</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loro</a:t>
            </a:r>
            <a:r>
              <a:rPr lang="en-GB" dirty="0">
                <a:solidFill>
                  <a:schemeClr val="tx1"/>
                </a:solidFill>
                <a:latin typeface="Calibri" panose="020F0502020204030204" pitchFamily="34" charset="0"/>
                <a:cs typeface="Calibri" panose="020F0502020204030204" pitchFamily="34" charset="0"/>
              </a:rPr>
              <a:t> homepage "</a:t>
            </a:r>
            <a:r>
              <a:rPr lang="en-GB" dirty="0" err="1">
                <a:solidFill>
                  <a:schemeClr val="tx1"/>
                </a:solidFill>
                <a:latin typeface="Calibri" panose="020F0502020204030204" pitchFamily="34" charset="0"/>
                <a:cs typeface="Calibri" panose="020F0502020204030204" pitchFamily="34" charset="0"/>
              </a:rPr>
              <a:t>Crea</a:t>
            </a:r>
            <a:r>
              <a:rPr lang="en-GB" dirty="0">
                <a:solidFill>
                  <a:schemeClr val="tx1"/>
                </a:solidFill>
                <a:latin typeface="Calibri" panose="020F0502020204030204" pitchFamily="34" charset="0"/>
                <a:cs typeface="Calibri" panose="020F0502020204030204" pitchFamily="34" charset="0"/>
              </a:rPr>
              <a:t> un blog </a:t>
            </a:r>
            <a:r>
              <a:rPr lang="en-GB" dirty="0" err="1">
                <a:solidFill>
                  <a:schemeClr val="tx1"/>
                </a:solidFill>
                <a:latin typeface="Calibri" panose="020F0502020204030204" pitchFamily="34" charset="0"/>
                <a:cs typeface="Calibri" panose="020F0502020204030204" pitchFamily="34" charset="0"/>
              </a:rPr>
              <a:t>unico</a:t>
            </a:r>
            <a:r>
              <a:rPr lang="en-GB" dirty="0">
                <a:solidFill>
                  <a:schemeClr val="tx1"/>
                </a:solidFill>
                <a:latin typeface="Calibri" panose="020F0502020204030204" pitchFamily="34" charset="0"/>
                <a:cs typeface="Calibri" panose="020F0502020204030204" pitchFamily="34" charset="0"/>
              </a:rPr>
              <a:t> e bello. </a:t>
            </a:r>
            <a:r>
              <a:rPr lang="en-GB" dirty="0" err="1">
                <a:solidFill>
                  <a:schemeClr val="tx1"/>
                </a:solidFill>
                <a:latin typeface="Calibri" panose="020F0502020204030204" pitchFamily="34" charset="0"/>
                <a:cs typeface="Calibri" panose="020F0502020204030204" pitchFamily="34" charset="0"/>
              </a:rPr>
              <a:t>È</a:t>
            </a:r>
            <a:r>
              <a:rPr lang="en-GB" dirty="0">
                <a:solidFill>
                  <a:schemeClr val="tx1"/>
                </a:solidFill>
                <a:latin typeface="Calibri" panose="020F0502020204030204" pitchFamily="34" charset="0"/>
                <a:cs typeface="Calibri" panose="020F0502020204030204" pitchFamily="34" charset="0"/>
              </a:rPr>
              <a:t> facile e </a:t>
            </a:r>
            <a:r>
              <a:rPr lang="en-GB" dirty="0" err="1">
                <a:solidFill>
                  <a:schemeClr val="tx1"/>
                </a:solidFill>
                <a:latin typeface="Calibri" panose="020F0502020204030204" pitchFamily="34" charset="0"/>
                <a:cs typeface="Calibri" panose="020F0502020204030204" pitchFamily="34" charset="0"/>
              </a:rPr>
              <a:t>gratuito</a:t>
            </a:r>
            <a:r>
              <a:rPr lang="en-GB" dirty="0">
                <a:solidFill>
                  <a:schemeClr val="tx1"/>
                </a:solidFill>
                <a:latin typeface="Calibri" panose="020F0502020204030204" pitchFamily="34" charset="0"/>
                <a:cs typeface="Calibri" panose="020F0502020204030204" pitchFamily="34" charset="0"/>
              </a:rPr>
              <a:t>".</a:t>
            </a:r>
          </a:p>
          <a:p>
            <a:r>
              <a:rPr lang="en-GB" dirty="0">
                <a:solidFill>
                  <a:schemeClr val="tx1"/>
                </a:solidFill>
                <a:latin typeface="Calibri" panose="020F0502020204030204" pitchFamily="34" charset="0"/>
                <a:cs typeface="Calibri" panose="020F0502020204030204" pitchFamily="34" charset="0"/>
              </a:rPr>
              <a:t>Non </a:t>
            </a:r>
            <a:r>
              <a:rPr lang="en-GB" dirty="0" err="1">
                <a:solidFill>
                  <a:schemeClr val="tx1"/>
                </a:solidFill>
                <a:latin typeface="Calibri" panose="020F0502020204030204" pitchFamily="34" charset="0"/>
                <a:cs typeface="Calibri" panose="020F0502020204030204" pitchFamily="34" charset="0"/>
              </a:rPr>
              <a:t>è</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richiesta</a:t>
            </a:r>
            <a:r>
              <a:rPr lang="en-GB" dirty="0">
                <a:solidFill>
                  <a:schemeClr val="tx1"/>
                </a:solidFill>
                <a:latin typeface="Calibri" panose="020F0502020204030204" pitchFamily="34" charset="0"/>
                <a:cs typeface="Calibri" panose="020F0502020204030204" pitchFamily="34" charset="0"/>
              </a:rPr>
              <a:t> alcuna </a:t>
            </a:r>
            <a:r>
              <a:rPr lang="en-GB" dirty="0" err="1">
                <a:solidFill>
                  <a:schemeClr val="tx1"/>
                </a:solidFill>
                <a:latin typeface="Calibri" panose="020F0502020204030204" pitchFamily="34" charset="0"/>
                <a:cs typeface="Calibri" panose="020F0502020204030204" pitchFamily="34" charset="0"/>
              </a:rPr>
              <a:t>conoscenza</a:t>
            </a:r>
            <a:r>
              <a:rPr lang="en-GB" dirty="0">
                <a:solidFill>
                  <a:schemeClr val="tx1"/>
                </a:solidFill>
                <a:latin typeface="Calibri" panose="020F0502020204030204" pitchFamily="34" charset="0"/>
                <a:cs typeface="Calibri" panose="020F0502020204030204" pitchFamily="34" charset="0"/>
              </a:rPr>
              <a:t> di </a:t>
            </a:r>
            <a:r>
              <a:rPr lang="en-GB" dirty="0" err="1">
                <a:solidFill>
                  <a:schemeClr val="tx1"/>
                </a:solidFill>
                <a:latin typeface="Calibri" panose="020F0502020204030204" pitchFamily="34" charset="0"/>
                <a:cs typeface="Calibri" panose="020F0502020204030204" pitchFamily="34" charset="0"/>
              </a:rPr>
              <a:t>codifica</a:t>
            </a:r>
            <a:r>
              <a:rPr lang="en-GB" dirty="0">
                <a:solidFill>
                  <a:schemeClr val="tx1"/>
                </a:solidFill>
                <a:latin typeface="Calibri" panose="020F0502020204030204" pitchFamily="34" charset="0"/>
                <a:cs typeface="Calibri" panose="020F0502020204030204" pitchFamily="34" charset="0"/>
              </a:rPr>
              <a:t> o </a:t>
            </a:r>
            <a:r>
              <a:rPr lang="en-GB" dirty="0" err="1">
                <a:solidFill>
                  <a:schemeClr val="tx1"/>
                </a:solidFill>
                <a:latin typeface="Calibri" panose="020F0502020204030204" pitchFamily="34" charset="0"/>
                <a:cs typeface="Calibri" panose="020F0502020204030204" pitchFamily="34" charset="0"/>
              </a:rPr>
              <a:t>programmazione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avete</a:t>
            </a:r>
            <a:r>
              <a:rPr lang="en-GB" dirty="0">
                <a:solidFill>
                  <a:schemeClr val="tx1"/>
                </a:solidFill>
                <a:latin typeface="Calibri" panose="020F0502020204030204" pitchFamily="34" charset="0"/>
                <a:cs typeface="Calibri" panose="020F0502020204030204" pitchFamily="34" charset="0"/>
              </a:rPr>
              <a:t> solo </a:t>
            </a:r>
            <a:r>
              <a:rPr lang="en-GB" dirty="0" err="1">
                <a:solidFill>
                  <a:schemeClr val="tx1"/>
                </a:solidFill>
                <a:latin typeface="Calibri" panose="020F0502020204030204" pitchFamily="34" charset="0"/>
                <a:cs typeface="Calibri" panose="020F0502020204030204" pitchFamily="34" charset="0"/>
              </a:rPr>
              <a:t>bisogno</a:t>
            </a:r>
            <a:r>
              <a:rPr lang="en-GB" dirty="0">
                <a:solidFill>
                  <a:schemeClr val="tx1"/>
                </a:solidFill>
                <a:latin typeface="Calibri" panose="020F0502020204030204" pitchFamily="34" charset="0"/>
                <a:cs typeface="Calibri" panose="020F0502020204030204" pitchFamily="34" charset="0"/>
              </a:rPr>
              <a:t> di </a:t>
            </a:r>
            <a:r>
              <a:rPr lang="en-GB" dirty="0" err="1">
                <a:solidFill>
                  <a:schemeClr val="tx1"/>
                </a:solidFill>
                <a:latin typeface="Calibri" panose="020F0502020204030204" pitchFamily="34" charset="0"/>
                <a:cs typeface="Calibri" panose="020F0502020204030204" pitchFamily="34" charset="0"/>
              </a:rPr>
              <a:t>immaginazione</a:t>
            </a:r>
            <a:r>
              <a:rPr lang="en-GB" dirty="0">
                <a:solidFill>
                  <a:schemeClr val="tx1"/>
                </a:solidFill>
                <a:latin typeface="Calibri" panose="020F0502020204030204" pitchFamily="34" charset="0"/>
                <a:cs typeface="Calibri" panose="020F0502020204030204" pitchFamily="34" charset="0"/>
              </a:rPr>
              <a:t> ed </a:t>
            </a:r>
            <a:r>
              <a:rPr lang="en-GB" dirty="0" err="1">
                <a:solidFill>
                  <a:schemeClr val="tx1"/>
                </a:solidFill>
                <a:latin typeface="Calibri" panose="020F0502020204030204" pitchFamily="34" charset="0"/>
                <a:cs typeface="Calibri" panose="020F0502020204030204" pitchFamily="34" charset="0"/>
              </a:rPr>
              <a:t>entusiasmo</a:t>
            </a:r>
            <a:r>
              <a:rPr lang="en-GB" dirty="0">
                <a:solidFill>
                  <a:schemeClr val="tx1"/>
                </a:solidFill>
                <a:latin typeface="Calibri" panose="020F0502020204030204" pitchFamily="34" charset="0"/>
                <a:cs typeface="Calibri" panose="020F0502020204030204" pitchFamily="34" charset="0"/>
              </a:rPr>
              <a:t>.</a:t>
            </a:r>
          </a:p>
          <a:p>
            <a:endParaRPr lang="en-GB" dirty="0">
              <a:solidFill>
                <a:schemeClr val="tx1"/>
              </a:solidFill>
              <a:latin typeface="Calibri" panose="020F0502020204030204" pitchFamily="34" charset="0"/>
              <a:cs typeface="Calibri" panose="020F0502020204030204" pitchFamily="34" charset="0"/>
            </a:endParaRPr>
          </a:p>
        </p:txBody>
      </p:sp>
      <p:pic>
        <p:nvPicPr>
          <p:cNvPr id="4" name="Imagen 3"/>
          <p:cNvPicPr>
            <a:picLocks noChangeAspect="1"/>
          </p:cNvPicPr>
          <p:nvPr/>
        </p:nvPicPr>
        <p:blipFill>
          <a:blip r:embed="rId4"/>
          <a:stretch>
            <a:fillRect/>
          </a:stretch>
        </p:blipFill>
        <p:spPr>
          <a:xfrm>
            <a:off x="460350" y="2275769"/>
            <a:ext cx="4632350" cy="2338038"/>
          </a:xfrm>
          <a:prstGeom prst="rect">
            <a:avLst/>
          </a:prstGeom>
        </p:spPr>
      </p:pic>
      <p:sp>
        <p:nvSpPr>
          <p:cNvPr id="5" name="Rectángulo 4"/>
          <p:cNvSpPr/>
          <p:nvPr/>
        </p:nvSpPr>
        <p:spPr>
          <a:xfrm>
            <a:off x="5496712" y="2635377"/>
            <a:ext cx="3427281" cy="523220"/>
          </a:xfrm>
          <a:prstGeom prst="rect">
            <a:avLst/>
          </a:prstGeom>
        </p:spPr>
        <p:txBody>
          <a:bodyPr wrap="square">
            <a:spAutoFit/>
          </a:bodyPr>
          <a:lstStyle/>
          <a:p>
            <a:r>
              <a:rPr lang="it-IT">
                <a:latin typeface="Calibri" panose="020F0502020204030204" pitchFamily="34" charset="0"/>
                <a:cs typeface="Calibri" panose="020F0502020204030204" pitchFamily="34" charset="0"/>
              </a:rPr>
              <a:t>Un blog è un socio  perfetto per il tuo sito o per i tuoi profili nei social </a:t>
            </a:r>
            <a:r>
              <a:rPr lang="it-IT">
                <a:latin typeface="Calibri" panose="020F0502020204030204" pitchFamily="34" charset="0"/>
                <a:cs typeface="Calibri" panose="020F0502020204030204" pitchFamily="34" charset="0"/>
              </a:rPr>
              <a:t>network</a:t>
            </a:r>
            <a:r>
              <a:rPr lang="it-IT" smtClean="0">
                <a:latin typeface="Calibri" panose="020F0502020204030204" pitchFamily="34" charset="0"/>
                <a:cs typeface="Calibri" panose="020F0502020204030204" pitchFamily="34" charset="0"/>
              </a:rPr>
              <a:t>.</a:t>
            </a:r>
            <a:endParaRPr lang="en-GB" dirty="0">
              <a:latin typeface="Calibri" panose="020F0502020204030204" pitchFamily="34" charset="0"/>
              <a:cs typeface="Calibri" panose="020F0502020204030204" pitchFamily="34" charset="0"/>
            </a:endParaRPr>
          </a:p>
        </p:txBody>
      </p:sp>
      <p:sp>
        <p:nvSpPr>
          <p:cNvPr id="7"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 sz="2000" dirty="0" err="1"/>
              <a:t>Unità</a:t>
            </a:r>
            <a:r>
              <a:rPr lang="en" sz="2000" dirty="0"/>
              <a:t> 1. </a:t>
            </a:r>
            <a:r>
              <a:rPr lang="en-GB" sz="2000" b="0" dirty="0" err="1">
                <a:solidFill>
                  <a:schemeClr val="tx1"/>
                </a:solidFill>
                <a:latin typeface="Calibri" panose="020F0502020204030204" pitchFamily="34" charset="0"/>
                <a:cs typeface="Calibri" panose="020F0502020204030204" pitchFamily="34" charset="0"/>
              </a:rPr>
              <a:t>Creazione</a:t>
            </a:r>
            <a:r>
              <a:rPr lang="en-GB" sz="2000" b="0" dirty="0">
                <a:solidFill>
                  <a:schemeClr val="tx1"/>
                </a:solidFill>
                <a:latin typeface="Calibri" panose="020F0502020204030204" pitchFamily="34" charset="0"/>
                <a:cs typeface="Calibri" panose="020F0502020204030204" pitchFamily="34" charset="0"/>
              </a:rPr>
              <a:t> di </a:t>
            </a:r>
            <a:r>
              <a:rPr lang="en-GB" sz="2000" b="0" dirty="0" err="1">
                <a:solidFill>
                  <a:schemeClr val="tx1"/>
                </a:solidFill>
                <a:latin typeface="Calibri" panose="020F0502020204030204" pitchFamily="34" charset="0"/>
                <a:cs typeface="Calibri" panose="020F0502020204030204" pitchFamily="34" charset="0"/>
              </a:rPr>
              <a:t>contenuti</a:t>
            </a:r>
            <a:r>
              <a:rPr lang="en-GB" sz="2000" b="0" dirty="0">
                <a:solidFill>
                  <a:schemeClr val="tx1"/>
                </a:solidFill>
                <a:latin typeface="Calibri" panose="020F0502020204030204" pitchFamily="34" charset="0"/>
                <a:cs typeface="Calibri" panose="020F0502020204030204" pitchFamily="34" charset="0"/>
              </a:rPr>
              <a:t> online. </a:t>
            </a:r>
            <a:br>
              <a:rPr lang="en-GB" sz="2000" b="0" dirty="0">
                <a:solidFill>
                  <a:schemeClr val="tx1"/>
                </a:solidFill>
                <a:latin typeface="Calibri" panose="020F0502020204030204" pitchFamily="34" charset="0"/>
                <a:cs typeface="Calibri" panose="020F0502020204030204" pitchFamily="34" charset="0"/>
              </a:rPr>
            </a:br>
            <a:r>
              <a:rPr lang="en-GB" sz="2000" b="0" dirty="0" err="1">
                <a:solidFill>
                  <a:schemeClr val="tx1"/>
                </a:solidFill>
                <a:latin typeface="Calibri" panose="020F0502020204030204" pitchFamily="34" charset="0"/>
                <a:cs typeface="Calibri" panose="020F0502020204030204" pitchFamily="34" charset="0"/>
              </a:rPr>
              <a:t>Portare</a:t>
            </a:r>
            <a:r>
              <a:rPr lang="en-GB" sz="2000" b="0" dirty="0">
                <a:solidFill>
                  <a:schemeClr val="tx1"/>
                </a:solidFill>
                <a:latin typeface="Calibri" panose="020F0502020204030204" pitchFamily="34" charset="0"/>
                <a:cs typeface="Calibri" panose="020F0502020204030204" pitchFamily="34" charset="0"/>
              </a:rPr>
              <a:t> la </a:t>
            </a:r>
            <a:r>
              <a:rPr lang="en-GB" sz="2000" b="0" dirty="0" err="1">
                <a:solidFill>
                  <a:schemeClr val="tx1"/>
                </a:solidFill>
                <a:latin typeface="Calibri" panose="020F0502020204030204" pitchFamily="34" charset="0"/>
                <a:cs typeface="Calibri" panose="020F0502020204030204" pitchFamily="34" charset="0"/>
              </a:rPr>
              <a:t>tua</a:t>
            </a:r>
            <a:r>
              <a:rPr lang="en-GB" sz="2000" b="0" dirty="0">
                <a:solidFill>
                  <a:schemeClr val="tx1"/>
                </a:solidFill>
                <a:latin typeface="Calibri" panose="020F0502020204030204" pitchFamily="34" charset="0"/>
                <a:cs typeface="Calibri" panose="020F0502020204030204" pitchFamily="34" charset="0"/>
              </a:rPr>
              <a:t> </a:t>
            </a:r>
            <a:r>
              <a:rPr lang="en-GB" sz="2000" b="0" dirty="0" err="1">
                <a:solidFill>
                  <a:schemeClr val="tx1"/>
                </a:solidFill>
                <a:latin typeface="Calibri" panose="020F0502020204030204" pitchFamily="34" charset="0"/>
                <a:cs typeface="Calibri" panose="020F0502020204030204" pitchFamily="34" charset="0"/>
              </a:rPr>
              <a:t>attività</a:t>
            </a:r>
            <a:r>
              <a:rPr lang="en-GB" sz="2000"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272094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Siti web / blog / online store</a:t>
            </a:r>
            <a:endParaRPr sz="1200" dirty="0"/>
          </a:p>
        </p:txBody>
      </p:sp>
      <p:pic>
        <p:nvPicPr>
          <p:cNvPr id="2" name="Imagen 1"/>
          <p:cNvPicPr>
            <a:picLocks noChangeAspect="1"/>
          </p:cNvPicPr>
          <p:nvPr/>
        </p:nvPicPr>
        <p:blipFill>
          <a:blip r:embed="rId3"/>
          <a:stretch>
            <a:fillRect/>
          </a:stretch>
        </p:blipFill>
        <p:spPr>
          <a:xfrm>
            <a:off x="120103" y="1375036"/>
            <a:ext cx="4637527" cy="3262957"/>
          </a:xfrm>
          <a:prstGeom prst="rect">
            <a:avLst/>
          </a:prstGeom>
        </p:spPr>
      </p:pic>
      <p:sp>
        <p:nvSpPr>
          <p:cNvPr id="3" name="Rectángulo 2"/>
          <p:cNvSpPr/>
          <p:nvPr/>
        </p:nvSpPr>
        <p:spPr>
          <a:xfrm>
            <a:off x="4915759" y="1375036"/>
            <a:ext cx="3884481" cy="738664"/>
          </a:xfrm>
          <a:prstGeom prst="rect">
            <a:avLst/>
          </a:prstGeom>
        </p:spPr>
        <p:txBody>
          <a:bodyPr wrap="square">
            <a:spAutoFit/>
          </a:bodyPr>
          <a:lstStyle/>
          <a:p>
            <a:r>
              <a:rPr lang="it-IT">
                <a:solidFill>
                  <a:schemeClr val="tx1"/>
                </a:solidFill>
              </a:rPr>
              <a:t>Puoi selezionare un modello o puoi progettare il tuo blog da solo. È facile e si fa in pochi </a:t>
            </a:r>
            <a:r>
              <a:rPr lang="it-IT">
                <a:solidFill>
                  <a:schemeClr val="tx1"/>
                </a:solidFill>
              </a:rPr>
              <a:t>passi</a:t>
            </a:r>
            <a:r>
              <a:rPr lang="it-IT" smtClean="0">
                <a:solidFill>
                  <a:schemeClr val="tx1"/>
                </a:solidFill>
              </a:rPr>
              <a:t>.</a:t>
            </a:r>
            <a:endParaRPr lang="en-GB" dirty="0"/>
          </a:p>
        </p:txBody>
      </p:sp>
      <p:pic>
        <p:nvPicPr>
          <p:cNvPr id="4" name="Imagen 3"/>
          <p:cNvPicPr>
            <a:picLocks noChangeAspect="1"/>
          </p:cNvPicPr>
          <p:nvPr/>
        </p:nvPicPr>
        <p:blipFill>
          <a:blip r:embed="rId4"/>
          <a:stretch>
            <a:fillRect/>
          </a:stretch>
        </p:blipFill>
        <p:spPr>
          <a:xfrm>
            <a:off x="4733840" y="2381838"/>
            <a:ext cx="4248317" cy="2013608"/>
          </a:xfrm>
          <a:prstGeom prst="rect">
            <a:avLst/>
          </a:prstGeom>
        </p:spPr>
      </p:pic>
      <p:sp>
        <p:nvSpPr>
          <p:cNvPr id="7"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 sz="2000" dirty="0" err="1"/>
              <a:t>Unità</a:t>
            </a:r>
            <a:r>
              <a:rPr lang="en" sz="2000" dirty="0"/>
              <a:t> 1. </a:t>
            </a:r>
            <a:r>
              <a:rPr lang="en-GB" sz="2000" b="0" dirty="0" err="1">
                <a:solidFill>
                  <a:schemeClr val="tx1"/>
                </a:solidFill>
                <a:latin typeface="Calibri" panose="020F0502020204030204" pitchFamily="34" charset="0"/>
                <a:cs typeface="Calibri" panose="020F0502020204030204" pitchFamily="34" charset="0"/>
              </a:rPr>
              <a:t>Creazione</a:t>
            </a:r>
            <a:r>
              <a:rPr lang="en-GB" sz="2000" b="0" dirty="0">
                <a:solidFill>
                  <a:schemeClr val="tx1"/>
                </a:solidFill>
                <a:latin typeface="Calibri" panose="020F0502020204030204" pitchFamily="34" charset="0"/>
                <a:cs typeface="Calibri" panose="020F0502020204030204" pitchFamily="34" charset="0"/>
              </a:rPr>
              <a:t> di </a:t>
            </a:r>
            <a:r>
              <a:rPr lang="en-GB" sz="2000" b="0" dirty="0" err="1">
                <a:solidFill>
                  <a:schemeClr val="tx1"/>
                </a:solidFill>
                <a:latin typeface="Calibri" panose="020F0502020204030204" pitchFamily="34" charset="0"/>
                <a:cs typeface="Calibri" panose="020F0502020204030204" pitchFamily="34" charset="0"/>
              </a:rPr>
              <a:t>contenuti</a:t>
            </a:r>
            <a:r>
              <a:rPr lang="en-GB" sz="2000" b="0" dirty="0">
                <a:solidFill>
                  <a:schemeClr val="tx1"/>
                </a:solidFill>
                <a:latin typeface="Calibri" panose="020F0502020204030204" pitchFamily="34" charset="0"/>
                <a:cs typeface="Calibri" panose="020F0502020204030204" pitchFamily="34" charset="0"/>
              </a:rPr>
              <a:t> online. </a:t>
            </a:r>
            <a:br>
              <a:rPr lang="en-GB" sz="2000" b="0" dirty="0">
                <a:solidFill>
                  <a:schemeClr val="tx1"/>
                </a:solidFill>
                <a:latin typeface="Calibri" panose="020F0502020204030204" pitchFamily="34" charset="0"/>
                <a:cs typeface="Calibri" panose="020F0502020204030204" pitchFamily="34" charset="0"/>
              </a:rPr>
            </a:br>
            <a:r>
              <a:rPr lang="en-GB" sz="2000" b="0" dirty="0" err="1">
                <a:solidFill>
                  <a:schemeClr val="tx1"/>
                </a:solidFill>
                <a:latin typeface="Calibri" panose="020F0502020204030204" pitchFamily="34" charset="0"/>
                <a:cs typeface="Calibri" panose="020F0502020204030204" pitchFamily="34" charset="0"/>
              </a:rPr>
              <a:t>Portare</a:t>
            </a:r>
            <a:r>
              <a:rPr lang="en-GB" sz="2000" b="0" dirty="0">
                <a:solidFill>
                  <a:schemeClr val="tx1"/>
                </a:solidFill>
                <a:latin typeface="Calibri" panose="020F0502020204030204" pitchFamily="34" charset="0"/>
                <a:cs typeface="Calibri" panose="020F0502020204030204" pitchFamily="34" charset="0"/>
              </a:rPr>
              <a:t> la </a:t>
            </a:r>
            <a:r>
              <a:rPr lang="en-GB" sz="2000" b="0" dirty="0" err="1">
                <a:solidFill>
                  <a:schemeClr val="tx1"/>
                </a:solidFill>
                <a:latin typeface="Calibri" panose="020F0502020204030204" pitchFamily="34" charset="0"/>
                <a:cs typeface="Calibri" panose="020F0502020204030204" pitchFamily="34" charset="0"/>
              </a:rPr>
              <a:t>tua</a:t>
            </a:r>
            <a:r>
              <a:rPr lang="en-GB" sz="2000" b="0" dirty="0">
                <a:solidFill>
                  <a:schemeClr val="tx1"/>
                </a:solidFill>
                <a:latin typeface="Calibri" panose="020F0502020204030204" pitchFamily="34" charset="0"/>
                <a:cs typeface="Calibri" panose="020F0502020204030204" pitchFamily="34" charset="0"/>
              </a:rPr>
              <a:t> </a:t>
            </a:r>
            <a:r>
              <a:rPr lang="en-GB" sz="2000" b="0" dirty="0" err="1">
                <a:solidFill>
                  <a:schemeClr val="tx1"/>
                </a:solidFill>
                <a:latin typeface="Calibri" panose="020F0502020204030204" pitchFamily="34" charset="0"/>
                <a:cs typeface="Calibri" panose="020F0502020204030204" pitchFamily="34" charset="0"/>
              </a:rPr>
              <a:t>attività</a:t>
            </a:r>
            <a:r>
              <a:rPr lang="en-GB" sz="2000"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11883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Siti web / blog / online store</a:t>
            </a:r>
            <a:endParaRPr sz="1200" dirty="0"/>
          </a:p>
        </p:txBody>
      </p:sp>
      <p:pic>
        <p:nvPicPr>
          <p:cNvPr id="2" name="Imagen 1"/>
          <p:cNvPicPr>
            <a:picLocks noChangeAspect="1"/>
          </p:cNvPicPr>
          <p:nvPr/>
        </p:nvPicPr>
        <p:blipFill>
          <a:blip r:embed="rId3"/>
          <a:stretch>
            <a:fillRect/>
          </a:stretch>
        </p:blipFill>
        <p:spPr>
          <a:xfrm>
            <a:off x="27122" y="1443788"/>
            <a:ext cx="5533188" cy="2675673"/>
          </a:xfrm>
          <a:prstGeom prst="rect">
            <a:avLst/>
          </a:prstGeom>
        </p:spPr>
      </p:pic>
      <p:sp>
        <p:nvSpPr>
          <p:cNvPr id="3" name="Rectángulo 2"/>
          <p:cNvSpPr/>
          <p:nvPr/>
        </p:nvSpPr>
        <p:spPr>
          <a:xfrm>
            <a:off x="5747657" y="1973256"/>
            <a:ext cx="3334466" cy="738664"/>
          </a:xfrm>
          <a:prstGeom prst="rect">
            <a:avLst/>
          </a:prstGeom>
        </p:spPr>
        <p:txBody>
          <a:bodyPr wrap="square">
            <a:spAutoFit/>
          </a:bodyPr>
          <a:lstStyle/>
          <a:p>
            <a:r>
              <a:rPr lang="en-GB" dirty="0" err="1">
                <a:solidFill>
                  <a:schemeClr val="tx1"/>
                </a:solidFill>
                <a:latin typeface="Calibri" panose="020F0502020204030204" pitchFamily="34" charset="0"/>
                <a:cs typeface="Calibri" panose="020F0502020204030204" pitchFamily="34" charset="0"/>
              </a:rPr>
              <a:t>Puoi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facilmente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personalizzare</a:t>
            </a:r>
            <a:r>
              <a:rPr lang="en-GB" dirty="0">
                <a:solidFill>
                  <a:schemeClr val="tx1"/>
                </a:solidFill>
                <a:latin typeface="Calibri" panose="020F0502020204030204" pitchFamily="34" charset="0"/>
                <a:cs typeface="Calibri" panose="020F0502020204030204" pitchFamily="34" charset="0"/>
              </a:rPr>
              <a:t> le </a:t>
            </a:r>
            <a:r>
              <a:rPr lang="en-GB" dirty="0" err="1">
                <a:solidFill>
                  <a:schemeClr val="tx1"/>
                </a:solidFill>
                <a:latin typeface="Calibri" panose="020F0502020204030204" pitchFamily="34" charset="0"/>
                <a:cs typeface="Calibri" panose="020F0502020204030204" pitchFamily="34" charset="0"/>
              </a:rPr>
              <a:t>immagini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testi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aggiungere</a:t>
            </a:r>
            <a:r>
              <a:rPr lang="en-GB" dirty="0">
                <a:solidFill>
                  <a:schemeClr val="tx1"/>
                </a:solidFill>
                <a:latin typeface="Calibri" panose="020F0502020204030204" pitchFamily="34" charset="0"/>
                <a:cs typeface="Calibri" panose="020F0502020204030204" pitchFamily="34" charset="0"/>
              </a:rPr>
              <a:t> il </a:t>
            </a:r>
            <a:r>
              <a:rPr lang="en-GB" dirty="0" err="1">
                <a:solidFill>
                  <a:schemeClr val="tx1"/>
                </a:solidFill>
                <a:latin typeface="Calibri" panose="020F0502020204030204" pitchFamily="34" charset="0"/>
                <a:cs typeface="Calibri" panose="020F0502020204030204" pitchFamily="34" charset="0"/>
              </a:rPr>
              <a:t>tuo</a:t>
            </a:r>
            <a:r>
              <a:rPr lang="en-GB" dirty="0">
                <a:solidFill>
                  <a:schemeClr val="tx1"/>
                </a:solidFill>
                <a:latin typeface="Calibri" panose="020F0502020204030204" pitchFamily="34" charset="0"/>
                <a:cs typeface="Calibri" panose="020F0502020204030204" pitchFamily="34" charset="0"/>
              </a:rPr>
              <a:t> logo, </a:t>
            </a:r>
            <a:r>
              <a:rPr lang="en-GB" dirty="0" err="1">
                <a:solidFill>
                  <a:schemeClr val="tx1"/>
                </a:solidFill>
                <a:latin typeface="Calibri" panose="020F0502020204030204" pitchFamily="34" charset="0"/>
                <a:cs typeface="Calibri" panose="020F0502020204030204" pitchFamily="34" charset="0"/>
              </a:rPr>
              <a:t>i</a:t>
            </a:r>
            <a:r>
              <a:rPr lang="en-GB" dirty="0">
                <a:solidFill>
                  <a:schemeClr val="tx1"/>
                </a:solidFill>
                <a:latin typeface="Calibri" panose="020F0502020204030204" pitchFamily="34" charset="0"/>
                <a:cs typeface="Calibri" panose="020F0502020204030204" pitchFamily="34" charset="0"/>
              </a:rPr>
              <a:t> social network, </a:t>
            </a:r>
            <a:r>
              <a:rPr lang="en-GB" dirty="0" err="1">
                <a:solidFill>
                  <a:schemeClr val="tx1"/>
                </a:solidFill>
                <a:latin typeface="Calibri" panose="020F0502020204030204" pitchFamily="34" charset="0"/>
                <a:cs typeface="Calibri" panose="020F0502020204030204" pitchFamily="34" charset="0"/>
              </a:rPr>
              <a:t>ecc</a:t>
            </a:r>
            <a:r>
              <a:rPr lang="en-GB" dirty="0">
                <a:solidFill>
                  <a:schemeClr val="tx1"/>
                </a:solidFill>
                <a:latin typeface="Calibri" panose="020F0502020204030204" pitchFamily="34" charset="0"/>
                <a:cs typeface="Calibri" panose="020F0502020204030204" pitchFamily="34" charset="0"/>
              </a:rPr>
              <a:t>.</a:t>
            </a:r>
          </a:p>
        </p:txBody>
      </p:sp>
      <p:sp>
        <p:nvSpPr>
          <p:cNvPr id="6"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 sz="2000" dirty="0" err="1"/>
              <a:t>Unità</a:t>
            </a:r>
            <a:r>
              <a:rPr lang="en" sz="2000" dirty="0"/>
              <a:t> 1. </a:t>
            </a:r>
            <a:r>
              <a:rPr lang="en-GB" sz="2000" b="0" dirty="0" err="1">
                <a:solidFill>
                  <a:schemeClr val="tx1"/>
                </a:solidFill>
                <a:latin typeface="Calibri" panose="020F0502020204030204" pitchFamily="34" charset="0"/>
                <a:cs typeface="Calibri" panose="020F0502020204030204" pitchFamily="34" charset="0"/>
              </a:rPr>
              <a:t>Creazione</a:t>
            </a:r>
            <a:r>
              <a:rPr lang="en-GB" sz="2000" b="0" dirty="0">
                <a:solidFill>
                  <a:schemeClr val="tx1"/>
                </a:solidFill>
                <a:latin typeface="Calibri" panose="020F0502020204030204" pitchFamily="34" charset="0"/>
                <a:cs typeface="Calibri" panose="020F0502020204030204" pitchFamily="34" charset="0"/>
              </a:rPr>
              <a:t> di </a:t>
            </a:r>
            <a:r>
              <a:rPr lang="en-GB" sz="2000" b="0" dirty="0" err="1">
                <a:solidFill>
                  <a:schemeClr val="tx1"/>
                </a:solidFill>
                <a:latin typeface="Calibri" panose="020F0502020204030204" pitchFamily="34" charset="0"/>
                <a:cs typeface="Calibri" panose="020F0502020204030204" pitchFamily="34" charset="0"/>
              </a:rPr>
              <a:t>contenuti</a:t>
            </a:r>
            <a:r>
              <a:rPr lang="en-GB" sz="2000" b="0" dirty="0">
                <a:solidFill>
                  <a:schemeClr val="tx1"/>
                </a:solidFill>
                <a:latin typeface="Calibri" panose="020F0502020204030204" pitchFamily="34" charset="0"/>
                <a:cs typeface="Calibri" panose="020F0502020204030204" pitchFamily="34" charset="0"/>
              </a:rPr>
              <a:t> online. </a:t>
            </a:r>
            <a:br>
              <a:rPr lang="en-GB" sz="2000" b="0" dirty="0">
                <a:solidFill>
                  <a:schemeClr val="tx1"/>
                </a:solidFill>
                <a:latin typeface="Calibri" panose="020F0502020204030204" pitchFamily="34" charset="0"/>
                <a:cs typeface="Calibri" panose="020F0502020204030204" pitchFamily="34" charset="0"/>
              </a:rPr>
            </a:br>
            <a:r>
              <a:rPr lang="en-GB" sz="2000" b="0" dirty="0" err="1">
                <a:solidFill>
                  <a:schemeClr val="tx1"/>
                </a:solidFill>
                <a:latin typeface="Calibri" panose="020F0502020204030204" pitchFamily="34" charset="0"/>
                <a:cs typeface="Calibri" panose="020F0502020204030204" pitchFamily="34" charset="0"/>
              </a:rPr>
              <a:t>Portare</a:t>
            </a:r>
            <a:r>
              <a:rPr lang="en-GB" sz="2000" b="0" dirty="0">
                <a:solidFill>
                  <a:schemeClr val="tx1"/>
                </a:solidFill>
                <a:latin typeface="Calibri" panose="020F0502020204030204" pitchFamily="34" charset="0"/>
                <a:cs typeface="Calibri" panose="020F0502020204030204" pitchFamily="34" charset="0"/>
              </a:rPr>
              <a:t> la </a:t>
            </a:r>
            <a:r>
              <a:rPr lang="en-GB" sz="2000" b="0" dirty="0" err="1">
                <a:solidFill>
                  <a:schemeClr val="tx1"/>
                </a:solidFill>
                <a:latin typeface="Calibri" panose="020F0502020204030204" pitchFamily="34" charset="0"/>
                <a:cs typeface="Calibri" panose="020F0502020204030204" pitchFamily="34" charset="0"/>
              </a:rPr>
              <a:t>tua</a:t>
            </a:r>
            <a:r>
              <a:rPr lang="en-GB" sz="2000" b="0" dirty="0">
                <a:solidFill>
                  <a:schemeClr val="tx1"/>
                </a:solidFill>
                <a:latin typeface="Calibri" panose="020F0502020204030204" pitchFamily="34" charset="0"/>
                <a:cs typeface="Calibri" panose="020F0502020204030204" pitchFamily="34" charset="0"/>
              </a:rPr>
              <a:t> </a:t>
            </a:r>
            <a:r>
              <a:rPr lang="en-GB" sz="2000" b="0" dirty="0" err="1">
                <a:solidFill>
                  <a:schemeClr val="tx1"/>
                </a:solidFill>
                <a:latin typeface="Calibri" panose="020F0502020204030204" pitchFamily="34" charset="0"/>
                <a:cs typeface="Calibri" panose="020F0502020204030204" pitchFamily="34" charset="0"/>
              </a:rPr>
              <a:t>attività</a:t>
            </a:r>
            <a:r>
              <a:rPr lang="en-GB" sz="2000"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1574547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Siti web / blog / online store</a:t>
            </a:r>
            <a:endParaRPr sz="1200" dirty="0"/>
          </a:p>
        </p:txBody>
      </p:sp>
      <p:pic>
        <p:nvPicPr>
          <p:cNvPr id="2" name="Imagen 1"/>
          <p:cNvPicPr>
            <a:picLocks noChangeAspect="1"/>
          </p:cNvPicPr>
          <p:nvPr/>
        </p:nvPicPr>
        <p:blipFill>
          <a:blip r:embed="rId3"/>
          <a:stretch>
            <a:fillRect/>
          </a:stretch>
        </p:blipFill>
        <p:spPr>
          <a:xfrm>
            <a:off x="27122" y="1387566"/>
            <a:ext cx="5562027" cy="2715578"/>
          </a:xfrm>
          <a:prstGeom prst="rect">
            <a:avLst/>
          </a:prstGeom>
        </p:spPr>
      </p:pic>
      <p:sp>
        <p:nvSpPr>
          <p:cNvPr id="3" name="Rectángulo 2"/>
          <p:cNvSpPr/>
          <p:nvPr/>
        </p:nvSpPr>
        <p:spPr>
          <a:xfrm>
            <a:off x="5640989" y="2263973"/>
            <a:ext cx="3110147" cy="307777"/>
          </a:xfrm>
          <a:prstGeom prst="rect">
            <a:avLst/>
          </a:prstGeom>
        </p:spPr>
        <p:txBody>
          <a:bodyPr wrap="none">
            <a:spAutoFit/>
          </a:bodyPr>
          <a:lstStyle/>
          <a:p>
            <a:r>
              <a:rPr lang="en-GB" dirty="0" err="1">
                <a:solidFill>
                  <a:schemeClr val="tx1"/>
                </a:solidFill>
                <a:latin typeface="Calibri" panose="020F0502020204030204" pitchFamily="34" charset="0"/>
                <a:cs typeface="Calibri" panose="020F0502020204030204" pitchFamily="34" charset="0"/>
              </a:rPr>
              <a:t>Tra</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pochi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minuti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pubblicherete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dei</a:t>
            </a:r>
            <a:r>
              <a:rPr lang="en-GB" dirty="0">
                <a:solidFill>
                  <a:schemeClr val="tx1"/>
                </a:solidFill>
                <a:latin typeface="Calibri" panose="020F0502020204030204" pitchFamily="34" charset="0"/>
                <a:cs typeface="Calibri" panose="020F0502020204030204" pitchFamily="34" charset="0"/>
              </a:rPr>
              <a:t> blog.</a:t>
            </a:r>
          </a:p>
        </p:txBody>
      </p:sp>
      <p:sp>
        <p:nvSpPr>
          <p:cNvPr id="6"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 sz="2000" dirty="0" err="1"/>
              <a:t>Unità</a:t>
            </a:r>
            <a:r>
              <a:rPr lang="en" sz="2000" dirty="0"/>
              <a:t> 1. </a:t>
            </a:r>
            <a:r>
              <a:rPr lang="en-GB" sz="2000" b="0" dirty="0" err="1">
                <a:solidFill>
                  <a:schemeClr val="tx1"/>
                </a:solidFill>
                <a:latin typeface="Calibri" panose="020F0502020204030204" pitchFamily="34" charset="0"/>
                <a:cs typeface="Calibri" panose="020F0502020204030204" pitchFamily="34" charset="0"/>
              </a:rPr>
              <a:t>Creazione</a:t>
            </a:r>
            <a:r>
              <a:rPr lang="en-GB" sz="2000" b="0" dirty="0">
                <a:solidFill>
                  <a:schemeClr val="tx1"/>
                </a:solidFill>
                <a:latin typeface="Calibri" panose="020F0502020204030204" pitchFamily="34" charset="0"/>
                <a:cs typeface="Calibri" panose="020F0502020204030204" pitchFamily="34" charset="0"/>
              </a:rPr>
              <a:t> di </a:t>
            </a:r>
            <a:r>
              <a:rPr lang="en-GB" sz="2000" b="0" dirty="0" err="1">
                <a:solidFill>
                  <a:schemeClr val="tx1"/>
                </a:solidFill>
                <a:latin typeface="Calibri" panose="020F0502020204030204" pitchFamily="34" charset="0"/>
                <a:cs typeface="Calibri" panose="020F0502020204030204" pitchFamily="34" charset="0"/>
              </a:rPr>
              <a:t>contenuti</a:t>
            </a:r>
            <a:r>
              <a:rPr lang="en-GB" sz="2000" b="0" dirty="0">
                <a:solidFill>
                  <a:schemeClr val="tx1"/>
                </a:solidFill>
                <a:latin typeface="Calibri" panose="020F0502020204030204" pitchFamily="34" charset="0"/>
                <a:cs typeface="Calibri" panose="020F0502020204030204" pitchFamily="34" charset="0"/>
              </a:rPr>
              <a:t> online. </a:t>
            </a:r>
            <a:br>
              <a:rPr lang="en-GB" sz="2000" b="0" dirty="0">
                <a:solidFill>
                  <a:schemeClr val="tx1"/>
                </a:solidFill>
                <a:latin typeface="Calibri" panose="020F0502020204030204" pitchFamily="34" charset="0"/>
                <a:cs typeface="Calibri" panose="020F0502020204030204" pitchFamily="34" charset="0"/>
              </a:rPr>
            </a:br>
            <a:r>
              <a:rPr lang="en-GB" sz="2000" b="0" dirty="0" err="1">
                <a:solidFill>
                  <a:schemeClr val="tx1"/>
                </a:solidFill>
                <a:latin typeface="Calibri" panose="020F0502020204030204" pitchFamily="34" charset="0"/>
                <a:cs typeface="Calibri" panose="020F0502020204030204" pitchFamily="34" charset="0"/>
              </a:rPr>
              <a:t>Portare</a:t>
            </a:r>
            <a:r>
              <a:rPr lang="en-GB" sz="2000" b="0" dirty="0">
                <a:solidFill>
                  <a:schemeClr val="tx1"/>
                </a:solidFill>
                <a:latin typeface="Calibri" panose="020F0502020204030204" pitchFamily="34" charset="0"/>
                <a:cs typeface="Calibri" panose="020F0502020204030204" pitchFamily="34" charset="0"/>
              </a:rPr>
              <a:t> la </a:t>
            </a:r>
            <a:r>
              <a:rPr lang="en-GB" sz="2000" b="0" dirty="0" err="1">
                <a:solidFill>
                  <a:schemeClr val="tx1"/>
                </a:solidFill>
                <a:latin typeface="Calibri" panose="020F0502020204030204" pitchFamily="34" charset="0"/>
                <a:cs typeface="Calibri" panose="020F0502020204030204" pitchFamily="34" charset="0"/>
              </a:rPr>
              <a:t>tua</a:t>
            </a:r>
            <a:r>
              <a:rPr lang="en-GB" sz="2000" b="0" dirty="0">
                <a:solidFill>
                  <a:schemeClr val="tx1"/>
                </a:solidFill>
                <a:latin typeface="Calibri" panose="020F0502020204030204" pitchFamily="34" charset="0"/>
                <a:cs typeface="Calibri" panose="020F0502020204030204" pitchFamily="34" charset="0"/>
              </a:rPr>
              <a:t> </a:t>
            </a:r>
            <a:r>
              <a:rPr lang="en-GB" sz="2000" b="0" dirty="0" err="1">
                <a:solidFill>
                  <a:schemeClr val="tx1"/>
                </a:solidFill>
                <a:latin typeface="Calibri" panose="020F0502020204030204" pitchFamily="34" charset="0"/>
                <a:cs typeface="Calibri" panose="020F0502020204030204" pitchFamily="34" charset="0"/>
              </a:rPr>
              <a:t>attività</a:t>
            </a:r>
            <a:r>
              <a:rPr lang="en-GB" sz="2000"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3441108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Siti web / blog / online store</a:t>
            </a:r>
            <a:endParaRPr sz="1200" dirty="0"/>
          </a:p>
        </p:txBody>
      </p:sp>
      <p:sp>
        <p:nvSpPr>
          <p:cNvPr id="2" name="Rectángulo 1"/>
          <p:cNvSpPr/>
          <p:nvPr/>
        </p:nvSpPr>
        <p:spPr>
          <a:xfrm>
            <a:off x="189068" y="1320037"/>
            <a:ext cx="7992406" cy="523220"/>
          </a:xfrm>
          <a:prstGeom prst="rect">
            <a:avLst/>
          </a:prstGeom>
        </p:spPr>
        <p:txBody>
          <a:bodyPr wrap="square">
            <a:spAutoFit/>
          </a:bodyPr>
          <a:lstStyle/>
          <a:p>
            <a:r>
              <a:rPr lang="en-GB" b="1" dirty="0">
                <a:solidFill>
                  <a:schemeClr val="tx1"/>
                </a:solidFill>
                <a:latin typeface="Calibri" panose="020F0502020204030204" pitchFamily="34" charset="0"/>
                <a:cs typeface="Calibri" panose="020F0502020204030204" pitchFamily="34" charset="0"/>
              </a:rPr>
              <a:t>Online store: WIX </a:t>
            </a:r>
            <a:r>
              <a:rPr lang="en-GB" dirty="0">
                <a:solidFill>
                  <a:schemeClr val="tx1"/>
                </a:solidFill>
                <a:latin typeface="Calibri" panose="020F0502020204030204" pitchFamily="34" charset="0"/>
                <a:cs typeface="Calibri" panose="020F0502020204030204" pitchFamily="34" charset="0"/>
                <a:hlinkClick r:id="rId3"/>
              </a:rPr>
              <a:t>https://www.wix.com/</a:t>
            </a:r>
            <a:endParaRPr lang="en-GB" dirty="0">
              <a:solidFill>
                <a:schemeClr val="tx1"/>
              </a:solidFill>
              <a:latin typeface="Calibri" panose="020F0502020204030204" pitchFamily="34" charset="0"/>
              <a:cs typeface="Calibri" panose="020F0502020204030204" pitchFamily="34" charset="0"/>
            </a:endParaRPr>
          </a:p>
          <a:p>
            <a:r>
              <a:rPr lang="en-GB" dirty="0">
                <a:solidFill>
                  <a:schemeClr val="tx1"/>
                </a:solidFill>
                <a:latin typeface="Calibri" panose="020F0502020204030204" pitchFamily="34" charset="0"/>
                <a:cs typeface="Calibri" panose="020F0502020204030204" pitchFamily="34" charset="0"/>
              </a:rPr>
              <a:t>Per il </a:t>
            </a:r>
            <a:r>
              <a:rPr lang="en-GB" dirty="0" err="1">
                <a:solidFill>
                  <a:schemeClr val="tx1"/>
                </a:solidFill>
                <a:latin typeface="Calibri" panose="020F0502020204030204" pitchFamily="34" charset="0"/>
                <a:cs typeface="Calibri" panose="020F0502020204030204" pitchFamily="34" charset="0"/>
              </a:rPr>
              <a:t>tuo</a:t>
            </a:r>
            <a:r>
              <a:rPr lang="en-GB" dirty="0">
                <a:solidFill>
                  <a:schemeClr val="tx1"/>
                </a:solidFill>
                <a:latin typeface="Calibri" panose="020F0502020204030204" pitchFamily="34" charset="0"/>
                <a:cs typeface="Calibri" panose="020F0502020204030204" pitchFamily="34" charset="0"/>
              </a:rPr>
              <a:t> primo </a:t>
            </a:r>
            <a:r>
              <a:rPr lang="en-GB" dirty="0" err="1">
                <a:solidFill>
                  <a:schemeClr val="tx1"/>
                </a:solidFill>
                <a:latin typeface="Calibri" panose="020F0502020204030204" pitchFamily="34" charset="0"/>
                <a:cs typeface="Calibri" panose="020F0502020204030204" pitchFamily="34" charset="0"/>
              </a:rPr>
              <a:t>negozio</a:t>
            </a:r>
            <a:r>
              <a:rPr lang="en-GB" dirty="0">
                <a:solidFill>
                  <a:schemeClr val="tx1"/>
                </a:solidFill>
                <a:latin typeface="Calibri" panose="020F0502020204030204" pitchFamily="34" charset="0"/>
                <a:cs typeface="Calibri" panose="020F0502020204030204" pitchFamily="34" charset="0"/>
              </a:rPr>
              <a:t> online </a:t>
            </a:r>
            <a:r>
              <a:rPr lang="en-GB" dirty="0" err="1">
                <a:solidFill>
                  <a:schemeClr val="tx1"/>
                </a:solidFill>
                <a:latin typeface="Calibri" panose="020F0502020204030204" pitchFamily="34" charset="0"/>
                <a:cs typeface="Calibri" panose="020F0502020204030204" pitchFamily="34" charset="0"/>
              </a:rPr>
              <a:t>Wix</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è</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anche</a:t>
            </a:r>
            <a:r>
              <a:rPr lang="en-GB" dirty="0">
                <a:solidFill>
                  <a:schemeClr val="tx1"/>
                </a:solidFill>
                <a:latin typeface="Calibri" panose="020F0502020204030204" pitchFamily="34" charset="0"/>
                <a:cs typeface="Calibri" panose="020F0502020204030204" pitchFamily="34" charset="0"/>
              </a:rPr>
              <a:t> una </a:t>
            </a:r>
            <a:r>
              <a:rPr lang="en-GB" dirty="0" err="1">
                <a:solidFill>
                  <a:schemeClr val="tx1"/>
                </a:solidFill>
                <a:latin typeface="Calibri" panose="020F0502020204030204" pitchFamily="34" charset="0"/>
                <a:cs typeface="Calibri" panose="020F0502020204030204" pitchFamily="34" charset="0"/>
              </a:rPr>
              <a:t>soluzione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accessibile</a:t>
            </a:r>
            <a:r>
              <a:rPr lang="en-GB" dirty="0">
                <a:solidFill>
                  <a:schemeClr val="tx1"/>
                </a:solidFill>
                <a:latin typeface="Calibri" panose="020F0502020204030204" pitchFamily="34" charset="0"/>
                <a:cs typeface="Calibri" panose="020F0502020204030204" pitchFamily="34" charset="0"/>
              </a:rPr>
              <a:t> e </a:t>
            </a:r>
            <a:r>
              <a:rPr lang="en-GB" dirty="0" err="1">
                <a:solidFill>
                  <a:schemeClr val="tx1"/>
                </a:solidFill>
                <a:latin typeface="Calibri" panose="020F0502020204030204" pitchFamily="34" charset="0"/>
                <a:cs typeface="Calibri" panose="020F0502020204030204" pitchFamily="34" charset="0"/>
              </a:rPr>
              <a:t>intuitiva</a:t>
            </a:r>
            <a:r>
              <a:rPr lang="en-GB" dirty="0">
                <a:solidFill>
                  <a:schemeClr val="tx1"/>
                </a:solidFill>
                <a:latin typeface="Calibri" panose="020F0502020204030204" pitchFamily="34" charset="0"/>
                <a:cs typeface="Calibri" panose="020F0502020204030204" pitchFamily="34" charset="0"/>
              </a:rPr>
              <a:t>.</a:t>
            </a: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068" y="1843257"/>
            <a:ext cx="5556840" cy="2736031"/>
          </a:xfrm>
          <a:prstGeom prst="rect">
            <a:avLst/>
          </a:prstGeom>
        </p:spPr>
      </p:pic>
      <p:sp>
        <p:nvSpPr>
          <p:cNvPr id="5" name="Rectángulo 4"/>
          <p:cNvSpPr/>
          <p:nvPr/>
        </p:nvSpPr>
        <p:spPr>
          <a:xfrm>
            <a:off x="5816408" y="2530777"/>
            <a:ext cx="3097273" cy="954107"/>
          </a:xfrm>
          <a:prstGeom prst="rect">
            <a:avLst/>
          </a:prstGeom>
        </p:spPr>
        <p:txBody>
          <a:bodyPr wrap="square">
            <a:spAutoFit/>
          </a:bodyPr>
          <a:lstStyle/>
          <a:p>
            <a:r>
              <a:rPr lang="en-GB" dirty="0" err="1">
                <a:latin typeface="Calibri" panose="020F0502020204030204" pitchFamily="34" charset="0"/>
                <a:cs typeface="Calibri" panose="020F0502020204030204" pitchFamily="34" charset="0"/>
              </a:rPr>
              <a:t>Tornando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alla</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tua</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fattoria</a:t>
            </a:r>
            <a:r>
              <a:rPr lang="en-GB" dirty="0">
                <a:latin typeface="Calibri" panose="020F0502020204030204" pitchFamily="34" charset="0"/>
                <a:cs typeface="Calibri" panose="020F0502020204030204" pitchFamily="34" charset="0"/>
              </a:rPr>
              <a:t>, basta </a:t>
            </a:r>
            <a:r>
              <a:rPr lang="en-GB" dirty="0" err="1">
                <a:latin typeface="Calibri" panose="020F0502020204030204" pitchFamily="34" charset="0"/>
                <a:cs typeface="Calibri" panose="020F0502020204030204" pitchFamily="34" charset="0"/>
              </a:rPr>
              <a:t>cliccare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su</a:t>
            </a:r>
            <a:r>
              <a:rPr lang="en-GB" dirty="0">
                <a:latin typeface="Calibri" panose="020F0502020204030204" pitchFamily="34" charset="0"/>
                <a:cs typeface="Calibri" panose="020F0502020204030204" pitchFamily="34" charset="0"/>
              </a:rPr>
              <a:t> My Store per </a:t>
            </a:r>
            <a:r>
              <a:rPr lang="en-GB" dirty="0" err="1">
                <a:latin typeface="Calibri" panose="020F0502020204030204" pitchFamily="34" charset="0"/>
                <a:cs typeface="Calibri" panose="020F0502020204030204" pitchFamily="34" charset="0"/>
              </a:rPr>
              <a:t>avere</a:t>
            </a:r>
            <a:r>
              <a:rPr lang="en-GB" dirty="0">
                <a:latin typeface="Calibri" panose="020F0502020204030204" pitchFamily="34" charset="0"/>
                <a:cs typeface="Calibri" panose="020F0502020204030204" pitchFamily="34" charset="0"/>
              </a:rPr>
              <a:t> un </a:t>
            </a:r>
            <a:r>
              <a:rPr lang="en-GB" dirty="0" err="1">
                <a:latin typeface="Calibri" panose="020F0502020204030204" pitchFamily="34" charset="0"/>
                <a:cs typeface="Calibri" panose="020F0502020204030204" pitchFamily="34" charset="0"/>
              </a:rPr>
              <a:t>negozio</a:t>
            </a:r>
            <a:r>
              <a:rPr lang="en-GB" dirty="0">
                <a:latin typeface="Calibri" panose="020F0502020204030204" pitchFamily="34" charset="0"/>
                <a:cs typeface="Calibri" panose="020F0502020204030204" pitchFamily="34" charset="0"/>
              </a:rPr>
              <a:t> online </a:t>
            </a:r>
            <a:r>
              <a:rPr lang="en-GB" dirty="0" err="1">
                <a:latin typeface="Calibri" panose="020F0502020204030204" pitchFamily="34" charset="0"/>
                <a:cs typeface="Calibri" panose="020F0502020204030204" pitchFamily="34" charset="0"/>
              </a:rPr>
              <a:t>completamente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configurato</a:t>
            </a:r>
            <a:r>
              <a:rPr lang="en-GB" dirty="0">
                <a:latin typeface="Calibri" panose="020F0502020204030204" pitchFamily="34" charset="0"/>
                <a:cs typeface="Calibri" panose="020F0502020204030204" pitchFamily="34" charset="0"/>
              </a:rPr>
              <a:t>.</a:t>
            </a:r>
          </a:p>
        </p:txBody>
      </p:sp>
      <p:sp>
        <p:nvSpPr>
          <p:cNvPr id="6" name="Rectángulo redondeado 5"/>
          <p:cNvSpPr/>
          <p:nvPr/>
        </p:nvSpPr>
        <p:spPr>
          <a:xfrm>
            <a:off x="123753" y="3382592"/>
            <a:ext cx="852524" cy="247507"/>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ángulo redondeado 6"/>
          <p:cNvSpPr/>
          <p:nvPr/>
        </p:nvSpPr>
        <p:spPr>
          <a:xfrm>
            <a:off x="2069432" y="1959429"/>
            <a:ext cx="3741791" cy="2681323"/>
          </a:xfrm>
          <a:prstGeom prst="roundRect">
            <a:avLst/>
          </a:prstGeom>
          <a:noFill/>
          <a:ln>
            <a:solidFill>
              <a:srgbClr val="2A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 sz="2000" dirty="0" err="1"/>
              <a:t>Unità</a:t>
            </a:r>
            <a:r>
              <a:rPr lang="en" sz="2000" dirty="0"/>
              <a:t> 1. </a:t>
            </a:r>
            <a:r>
              <a:rPr lang="en-GB" sz="2000" b="0" dirty="0" err="1">
                <a:solidFill>
                  <a:schemeClr val="tx1"/>
                </a:solidFill>
                <a:latin typeface="Calibri" panose="020F0502020204030204" pitchFamily="34" charset="0"/>
                <a:cs typeface="Calibri" panose="020F0502020204030204" pitchFamily="34" charset="0"/>
              </a:rPr>
              <a:t>Creazione</a:t>
            </a:r>
            <a:r>
              <a:rPr lang="en-GB" sz="2000" b="0" dirty="0">
                <a:solidFill>
                  <a:schemeClr val="tx1"/>
                </a:solidFill>
                <a:latin typeface="Calibri" panose="020F0502020204030204" pitchFamily="34" charset="0"/>
                <a:cs typeface="Calibri" panose="020F0502020204030204" pitchFamily="34" charset="0"/>
              </a:rPr>
              <a:t> di </a:t>
            </a:r>
            <a:r>
              <a:rPr lang="en-GB" sz="2000" b="0" dirty="0" err="1">
                <a:solidFill>
                  <a:schemeClr val="tx1"/>
                </a:solidFill>
                <a:latin typeface="Calibri" panose="020F0502020204030204" pitchFamily="34" charset="0"/>
                <a:cs typeface="Calibri" panose="020F0502020204030204" pitchFamily="34" charset="0"/>
              </a:rPr>
              <a:t>contenuti</a:t>
            </a:r>
            <a:r>
              <a:rPr lang="en-GB" sz="2000" b="0" dirty="0">
                <a:solidFill>
                  <a:schemeClr val="tx1"/>
                </a:solidFill>
                <a:latin typeface="Calibri" panose="020F0502020204030204" pitchFamily="34" charset="0"/>
                <a:cs typeface="Calibri" panose="020F0502020204030204" pitchFamily="34" charset="0"/>
              </a:rPr>
              <a:t> online. </a:t>
            </a:r>
            <a:br>
              <a:rPr lang="en-GB" sz="2000" b="0" dirty="0">
                <a:solidFill>
                  <a:schemeClr val="tx1"/>
                </a:solidFill>
                <a:latin typeface="Calibri" panose="020F0502020204030204" pitchFamily="34" charset="0"/>
                <a:cs typeface="Calibri" panose="020F0502020204030204" pitchFamily="34" charset="0"/>
              </a:rPr>
            </a:br>
            <a:r>
              <a:rPr lang="en-GB" sz="2000" b="0" dirty="0" err="1">
                <a:solidFill>
                  <a:schemeClr val="tx1"/>
                </a:solidFill>
                <a:latin typeface="Calibri" panose="020F0502020204030204" pitchFamily="34" charset="0"/>
                <a:cs typeface="Calibri" panose="020F0502020204030204" pitchFamily="34" charset="0"/>
              </a:rPr>
              <a:t>Portare</a:t>
            </a:r>
            <a:r>
              <a:rPr lang="en-GB" sz="2000" b="0" dirty="0">
                <a:solidFill>
                  <a:schemeClr val="tx1"/>
                </a:solidFill>
                <a:latin typeface="Calibri" panose="020F0502020204030204" pitchFamily="34" charset="0"/>
                <a:cs typeface="Calibri" panose="020F0502020204030204" pitchFamily="34" charset="0"/>
              </a:rPr>
              <a:t> la </a:t>
            </a:r>
            <a:r>
              <a:rPr lang="en-GB" sz="2000" b="0" dirty="0" err="1">
                <a:solidFill>
                  <a:schemeClr val="tx1"/>
                </a:solidFill>
                <a:latin typeface="Calibri" panose="020F0502020204030204" pitchFamily="34" charset="0"/>
                <a:cs typeface="Calibri" panose="020F0502020204030204" pitchFamily="34" charset="0"/>
              </a:rPr>
              <a:t>tua</a:t>
            </a:r>
            <a:r>
              <a:rPr lang="en-GB" sz="2000" b="0" dirty="0">
                <a:solidFill>
                  <a:schemeClr val="tx1"/>
                </a:solidFill>
                <a:latin typeface="Calibri" panose="020F0502020204030204" pitchFamily="34" charset="0"/>
                <a:cs typeface="Calibri" panose="020F0502020204030204" pitchFamily="34" charset="0"/>
              </a:rPr>
              <a:t> </a:t>
            </a:r>
            <a:r>
              <a:rPr lang="en-GB" sz="2000" b="0" dirty="0" err="1">
                <a:solidFill>
                  <a:schemeClr val="tx1"/>
                </a:solidFill>
                <a:latin typeface="Calibri" panose="020F0502020204030204" pitchFamily="34" charset="0"/>
                <a:cs typeface="Calibri" panose="020F0502020204030204" pitchFamily="34" charset="0"/>
              </a:rPr>
              <a:t>attività</a:t>
            </a:r>
            <a:r>
              <a:rPr lang="en-GB" sz="2000"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2011238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Siti web / blog / online store</a:t>
            </a:r>
            <a:endParaRPr sz="1200" dirty="0"/>
          </a:p>
        </p:txBody>
      </p:sp>
      <p:pic>
        <p:nvPicPr>
          <p:cNvPr id="3" name="Imagen 2"/>
          <p:cNvPicPr>
            <a:picLocks noChangeAspect="1"/>
          </p:cNvPicPr>
          <p:nvPr/>
        </p:nvPicPr>
        <p:blipFill>
          <a:blip r:embed="rId3"/>
          <a:stretch>
            <a:fillRect/>
          </a:stretch>
        </p:blipFill>
        <p:spPr>
          <a:xfrm>
            <a:off x="0" y="1471290"/>
            <a:ext cx="5636385" cy="2591946"/>
          </a:xfrm>
          <a:prstGeom prst="rect">
            <a:avLst/>
          </a:prstGeom>
        </p:spPr>
      </p:pic>
      <p:sp>
        <p:nvSpPr>
          <p:cNvPr id="4" name="Rectángulo 3"/>
          <p:cNvSpPr/>
          <p:nvPr/>
        </p:nvSpPr>
        <p:spPr>
          <a:xfrm>
            <a:off x="5704366" y="2310140"/>
            <a:ext cx="3383862" cy="523220"/>
          </a:xfrm>
          <a:prstGeom prst="rect">
            <a:avLst/>
          </a:prstGeom>
        </p:spPr>
        <p:txBody>
          <a:bodyPr wrap="square">
            <a:spAutoFit/>
          </a:bodyPr>
          <a:lstStyle/>
          <a:p>
            <a:r>
              <a:rPr lang="it-IT">
                <a:latin typeface="Calibri" panose="020F0502020204030204" pitchFamily="34" charset="0"/>
                <a:cs typeface="Calibri" panose="020F0502020204030204" pitchFamily="34" charset="0"/>
              </a:rPr>
              <a:t>Pronto per inserire informazioni sul prodotto, prezzi, pagamenti, ecc.</a:t>
            </a:r>
            <a:endParaRPr lang="en-GB" dirty="0">
              <a:latin typeface="Calibri" panose="020F0502020204030204" pitchFamily="34" charset="0"/>
              <a:cs typeface="Calibri" panose="020F0502020204030204" pitchFamily="34" charset="0"/>
            </a:endParaRPr>
          </a:p>
        </p:txBody>
      </p:sp>
      <p:sp>
        <p:nvSpPr>
          <p:cNvPr id="6"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 sz="2000" dirty="0" err="1"/>
              <a:t>Unità</a:t>
            </a:r>
            <a:r>
              <a:rPr lang="en" sz="2000" dirty="0"/>
              <a:t> 1. </a:t>
            </a:r>
            <a:r>
              <a:rPr lang="en-GB" sz="2000" b="0" dirty="0" err="1">
                <a:solidFill>
                  <a:schemeClr val="tx1"/>
                </a:solidFill>
                <a:latin typeface="Calibri" panose="020F0502020204030204" pitchFamily="34" charset="0"/>
                <a:cs typeface="Calibri" panose="020F0502020204030204" pitchFamily="34" charset="0"/>
              </a:rPr>
              <a:t>Creazione</a:t>
            </a:r>
            <a:r>
              <a:rPr lang="en-GB" sz="2000" b="0" dirty="0">
                <a:solidFill>
                  <a:schemeClr val="tx1"/>
                </a:solidFill>
                <a:latin typeface="Calibri" panose="020F0502020204030204" pitchFamily="34" charset="0"/>
                <a:cs typeface="Calibri" panose="020F0502020204030204" pitchFamily="34" charset="0"/>
              </a:rPr>
              <a:t> di </a:t>
            </a:r>
            <a:r>
              <a:rPr lang="en-GB" sz="2000" b="0" dirty="0" err="1">
                <a:solidFill>
                  <a:schemeClr val="tx1"/>
                </a:solidFill>
                <a:latin typeface="Calibri" panose="020F0502020204030204" pitchFamily="34" charset="0"/>
                <a:cs typeface="Calibri" panose="020F0502020204030204" pitchFamily="34" charset="0"/>
              </a:rPr>
              <a:t>contenuti</a:t>
            </a:r>
            <a:r>
              <a:rPr lang="en-GB" sz="2000" b="0" dirty="0">
                <a:solidFill>
                  <a:schemeClr val="tx1"/>
                </a:solidFill>
                <a:latin typeface="Calibri" panose="020F0502020204030204" pitchFamily="34" charset="0"/>
                <a:cs typeface="Calibri" panose="020F0502020204030204" pitchFamily="34" charset="0"/>
              </a:rPr>
              <a:t> online. </a:t>
            </a:r>
            <a:br>
              <a:rPr lang="en-GB" sz="2000" b="0" dirty="0">
                <a:solidFill>
                  <a:schemeClr val="tx1"/>
                </a:solidFill>
                <a:latin typeface="Calibri" panose="020F0502020204030204" pitchFamily="34" charset="0"/>
                <a:cs typeface="Calibri" panose="020F0502020204030204" pitchFamily="34" charset="0"/>
              </a:rPr>
            </a:br>
            <a:r>
              <a:rPr lang="en-GB" sz="2000" b="0" dirty="0" err="1">
                <a:solidFill>
                  <a:schemeClr val="tx1"/>
                </a:solidFill>
                <a:latin typeface="Calibri" panose="020F0502020204030204" pitchFamily="34" charset="0"/>
                <a:cs typeface="Calibri" panose="020F0502020204030204" pitchFamily="34" charset="0"/>
              </a:rPr>
              <a:t>Portare</a:t>
            </a:r>
            <a:r>
              <a:rPr lang="en-GB" sz="2000" b="0" dirty="0">
                <a:solidFill>
                  <a:schemeClr val="tx1"/>
                </a:solidFill>
                <a:latin typeface="Calibri" panose="020F0502020204030204" pitchFamily="34" charset="0"/>
                <a:cs typeface="Calibri" panose="020F0502020204030204" pitchFamily="34" charset="0"/>
              </a:rPr>
              <a:t> la </a:t>
            </a:r>
            <a:r>
              <a:rPr lang="en-GB" sz="2000" b="0" dirty="0" err="1">
                <a:solidFill>
                  <a:schemeClr val="tx1"/>
                </a:solidFill>
                <a:latin typeface="Calibri" panose="020F0502020204030204" pitchFamily="34" charset="0"/>
                <a:cs typeface="Calibri" panose="020F0502020204030204" pitchFamily="34" charset="0"/>
              </a:rPr>
              <a:t>tua</a:t>
            </a:r>
            <a:r>
              <a:rPr lang="en-GB" sz="2000" b="0" dirty="0">
                <a:solidFill>
                  <a:schemeClr val="tx1"/>
                </a:solidFill>
                <a:latin typeface="Calibri" panose="020F0502020204030204" pitchFamily="34" charset="0"/>
                <a:cs typeface="Calibri" panose="020F0502020204030204" pitchFamily="34" charset="0"/>
              </a:rPr>
              <a:t> </a:t>
            </a:r>
            <a:r>
              <a:rPr lang="en-GB" sz="2000" b="0" dirty="0" err="1">
                <a:solidFill>
                  <a:schemeClr val="tx1"/>
                </a:solidFill>
                <a:latin typeface="Calibri" panose="020F0502020204030204" pitchFamily="34" charset="0"/>
                <a:cs typeface="Calibri" panose="020F0502020204030204" pitchFamily="34" charset="0"/>
              </a:rPr>
              <a:t>attività</a:t>
            </a:r>
            <a:r>
              <a:rPr lang="en-GB" sz="2000"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540444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1.3.</a:t>
            </a:r>
            <a:r>
              <a:rPr lang="en-GB" sz="1400">
                <a:solidFill>
                  <a:schemeClr val="tx1"/>
                </a:solidFill>
                <a:latin typeface="Calibri" panose="020F0502020204030204" pitchFamily="34" charset="0"/>
                <a:cs typeface="Calibri" panose="020F0502020204030204" pitchFamily="34" charset="0"/>
              </a:rPr>
              <a:t> Social media.</a:t>
            </a:r>
            <a:endParaRPr sz="1600"/>
          </a:p>
          <a:p>
            <a:pPr marL="0" lvl="0" indent="0" algn="l" rtl="0">
              <a:spcBef>
                <a:spcPts val="600"/>
              </a:spcBef>
              <a:spcAft>
                <a:spcPts val="0"/>
              </a:spcAft>
              <a:buNone/>
            </a:pPr>
            <a:endParaRPr sz="1200"/>
          </a:p>
        </p:txBody>
      </p:sp>
      <p:sp>
        <p:nvSpPr>
          <p:cNvPr id="2" name="Rectángulo 1"/>
          <p:cNvSpPr/>
          <p:nvPr/>
        </p:nvSpPr>
        <p:spPr>
          <a:xfrm>
            <a:off x="189066" y="1320037"/>
            <a:ext cx="8006157" cy="738664"/>
          </a:xfrm>
          <a:prstGeom prst="rect">
            <a:avLst/>
          </a:prstGeom>
        </p:spPr>
        <p:txBody>
          <a:bodyPr wrap="square">
            <a:spAutoFit/>
          </a:bodyPr>
          <a:lstStyle/>
          <a:p>
            <a:r>
              <a:rPr lang="it-IT">
                <a:solidFill>
                  <a:srgbClr val="0E101A"/>
                </a:solidFill>
                <a:latin typeface="Calibri" panose="020F0502020204030204" pitchFamily="34" charset="0"/>
                <a:cs typeface="Calibri" panose="020F0502020204030204" pitchFamily="34" charset="0"/>
              </a:rPr>
              <a:t>Tutti noi abbiamo i social network, e sappiamo come creare i profili e le loro configurazioni basilari. Se vogliamo essere degli influencer o semplici utenti, o se vogliamo usare professionalmente i nostri social network aziendali, queste sono alcune delle migliori opzioni gratuite per gestire i social </a:t>
            </a:r>
            <a:r>
              <a:rPr lang="it-IT">
                <a:solidFill>
                  <a:srgbClr val="0E101A"/>
                </a:solidFill>
                <a:latin typeface="Calibri" panose="020F0502020204030204" pitchFamily="34" charset="0"/>
                <a:cs typeface="Calibri" panose="020F0502020204030204" pitchFamily="34" charset="0"/>
              </a:rPr>
              <a:t>network</a:t>
            </a:r>
            <a:r>
              <a:rPr lang="it-IT" smtClean="0">
                <a:solidFill>
                  <a:srgbClr val="0E101A"/>
                </a:solidFill>
                <a:latin typeface="Calibri" panose="020F0502020204030204" pitchFamily="34" charset="0"/>
                <a:cs typeface="Calibri" panose="020F0502020204030204" pitchFamily="34" charset="0"/>
              </a:rPr>
              <a:t>.</a:t>
            </a:r>
            <a:endParaRPr lang="en-GB" dirty="0">
              <a:solidFill>
                <a:srgbClr val="0E101A"/>
              </a:solidFill>
              <a:effectLst/>
              <a:latin typeface="Calibri" panose="020F0502020204030204" pitchFamily="34" charset="0"/>
              <a:cs typeface="Calibri" panose="020F0502020204030204" pitchFamily="34" charset="0"/>
            </a:endParaRPr>
          </a:p>
        </p:txBody>
      </p:sp>
      <p:sp>
        <p:nvSpPr>
          <p:cNvPr id="3" name="Rectángulo 2"/>
          <p:cNvSpPr/>
          <p:nvPr/>
        </p:nvSpPr>
        <p:spPr>
          <a:xfrm>
            <a:off x="189066" y="2163435"/>
            <a:ext cx="5684569" cy="523220"/>
          </a:xfrm>
          <a:prstGeom prst="rect">
            <a:avLst/>
          </a:prstGeom>
        </p:spPr>
        <p:txBody>
          <a:bodyPr wrap="none">
            <a:spAutoFit/>
          </a:bodyPr>
          <a:lstStyle/>
          <a:p>
            <a:pPr marL="285750" indent="-285750">
              <a:buFont typeface="Arial" panose="020B0604020202020204" pitchFamily="34" charset="0"/>
              <a:buChar char="•"/>
            </a:pPr>
            <a:r>
              <a:rPr lang="en-GB" dirty="0" err="1">
                <a:latin typeface="Calibri" panose="020F0502020204030204" pitchFamily="34" charset="0"/>
                <a:cs typeface="Calibri" panose="020F0502020204030204" pitchFamily="34" charset="0"/>
              </a:rPr>
              <a:t>Gestione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dei</a:t>
            </a:r>
            <a:r>
              <a:rPr lang="en-GB" dirty="0">
                <a:latin typeface="Calibri" panose="020F0502020204030204" pitchFamily="34" charset="0"/>
                <a:cs typeface="Calibri" panose="020F0502020204030204" pitchFamily="34" charset="0"/>
              </a:rPr>
              <a:t> social media e </a:t>
            </a:r>
            <a:r>
              <a:rPr lang="en-GB" dirty="0" err="1">
                <a:latin typeface="Calibri" panose="020F0502020204030204" pitchFamily="34" charset="0"/>
                <a:cs typeface="Calibri" panose="020F0502020204030204" pitchFamily="34" charset="0"/>
              </a:rPr>
              <a:t>analitica</a:t>
            </a:r>
            <a:r>
              <a:rPr lang="en-GB" dirty="0"/>
              <a:t>: </a:t>
            </a:r>
            <a:r>
              <a:rPr lang="es-ES" b="1" dirty="0" err="1">
                <a:solidFill>
                  <a:schemeClr val="tx1"/>
                </a:solidFill>
                <a:latin typeface="Calibri" panose="020F0502020204030204" pitchFamily="34" charset="0"/>
                <a:cs typeface="Calibri" panose="020F0502020204030204" pitchFamily="34" charset="0"/>
              </a:rPr>
              <a:t>HootSuite</a:t>
            </a:r>
            <a:r>
              <a:rPr lang="es-ES" dirty="0">
                <a:solidFill>
                  <a:schemeClr val="tx1"/>
                </a:solidFill>
                <a:latin typeface="Calibri" panose="020F0502020204030204" pitchFamily="34" charset="0"/>
                <a:cs typeface="Calibri" panose="020F0502020204030204" pitchFamily="34" charset="0"/>
              </a:rPr>
              <a:t>. </a:t>
            </a:r>
            <a:r>
              <a:rPr lang="es-ES" dirty="0">
                <a:solidFill>
                  <a:schemeClr val="tx1"/>
                </a:solidFill>
                <a:latin typeface="Calibri" panose="020F0502020204030204" pitchFamily="34" charset="0"/>
                <a:cs typeface="Calibri" panose="020F0502020204030204" pitchFamily="34" charset="0"/>
                <a:hlinkClick r:id="rId3"/>
              </a:rPr>
              <a:t>https://hootsuite.com</a:t>
            </a:r>
            <a:endParaRPr lang="es-ES"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dirty="0"/>
          </a:p>
        </p:txBody>
      </p:sp>
      <p:sp>
        <p:nvSpPr>
          <p:cNvPr id="4" name="Rectángulo 3"/>
          <p:cNvSpPr/>
          <p:nvPr/>
        </p:nvSpPr>
        <p:spPr>
          <a:xfrm>
            <a:off x="5491640" y="2791389"/>
            <a:ext cx="3574988" cy="954107"/>
          </a:xfrm>
          <a:prstGeom prst="rect">
            <a:avLst/>
          </a:prstGeom>
        </p:spPr>
        <p:txBody>
          <a:bodyPr wrap="square">
            <a:spAutoFit/>
          </a:bodyPr>
          <a:lstStyle/>
          <a:p>
            <a:r>
              <a:rPr lang="en-GB" dirty="0">
                <a:latin typeface="Calibri" panose="020F0502020204030204" pitchFamily="34" charset="0"/>
                <a:cs typeface="Calibri" panose="020F0502020204030204" pitchFamily="34" charset="0"/>
              </a:rPr>
              <a:t>La </a:t>
            </a:r>
            <a:r>
              <a:rPr lang="en-GB" dirty="0" err="1">
                <a:latin typeface="Calibri" panose="020F0502020204030204" pitchFamily="34" charset="0"/>
                <a:cs typeface="Calibri" panose="020F0502020204030204" pitchFamily="34" charset="0"/>
              </a:rPr>
              <a:t>versione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gratuita</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è</a:t>
            </a:r>
            <a:r>
              <a:rPr lang="en-GB" dirty="0">
                <a:latin typeface="Calibri" panose="020F0502020204030204" pitchFamily="34" charset="0"/>
                <a:cs typeface="Calibri" panose="020F0502020204030204" pitchFamily="34" charset="0"/>
              </a:rPr>
              <a:t> un </a:t>
            </a:r>
            <a:r>
              <a:rPr lang="en-GB" dirty="0" err="1">
                <a:latin typeface="Calibri" panose="020F0502020204030204" pitchFamily="34" charset="0"/>
                <a:cs typeface="Calibri" panose="020F0502020204030204" pitchFamily="34" charset="0"/>
              </a:rPr>
              <a:t>ottimo</a:t>
            </a:r>
            <a:r>
              <a:rPr lang="en-GB" dirty="0">
                <a:latin typeface="Calibri" panose="020F0502020204030204" pitchFamily="34" charset="0"/>
                <a:cs typeface="Calibri" panose="020F0502020204030204" pitchFamily="34" charset="0"/>
              </a:rPr>
              <a:t> punto di </a:t>
            </a:r>
            <a:r>
              <a:rPr lang="en-GB" dirty="0" err="1">
                <a:latin typeface="Calibri" panose="020F0502020204030204" pitchFamily="34" charset="0"/>
                <a:cs typeface="Calibri" panose="020F0502020204030204" pitchFamily="34" charset="0"/>
              </a:rPr>
              <a:t>partenza</a:t>
            </a:r>
            <a:r>
              <a:rPr lang="en-GB" dirty="0">
                <a:latin typeface="Calibri" panose="020F0502020204030204" pitchFamily="34" charset="0"/>
                <a:cs typeface="Calibri" panose="020F0502020204030204" pitchFamily="34" charset="0"/>
              </a:rPr>
              <a:t>.</a:t>
            </a:r>
          </a:p>
          <a:p>
            <a:r>
              <a:rPr lang="en-GB" dirty="0">
                <a:latin typeface="Calibri" panose="020F0502020204030204" pitchFamily="34" charset="0"/>
                <a:cs typeface="Calibri" panose="020F0502020204030204" pitchFamily="34" charset="0"/>
              </a:rPr>
              <a:t>Vi </a:t>
            </a:r>
            <a:r>
              <a:rPr lang="en-GB" dirty="0" err="1">
                <a:latin typeface="Calibri" panose="020F0502020204030204" pitchFamily="34" charset="0"/>
                <a:cs typeface="Calibri" panose="020F0502020204030204" pitchFamily="34" charset="0"/>
              </a:rPr>
              <a:t>aiuterà</a:t>
            </a:r>
            <a:r>
              <a:rPr lang="en-GB" dirty="0">
                <a:latin typeface="Calibri" panose="020F0502020204030204" pitchFamily="34" charset="0"/>
                <a:cs typeface="Calibri" panose="020F0502020204030204" pitchFamily="34" charset="0"/>
              </a:rPr>
              <a:t> a </a:t>
            </a:r>
            <a:r>
              <a:rPr lang="en-GB" dirty="0" err="1">
                <a:latin typeface="Calibri" panose="020F0502020204030204" pitchFamily="34" charset="0"/>
                <a:cs typeface="Calibri" panose="020F0502020204030204" pitchFamily="34" charset="0"/>
              </a:rPr>
              <a:t>gestire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fino</a:t>
            </a:r>
            <a:r>
              <a:rPr lang="en-GB" dirty="0">
                <a:latin typeface="Calibri" panose="020F0502020204030204" pitchFamily="34" charset="0"/>
                <a:cs typeface="Calibri" panose="020F0502020204030204" pitchFamily="34" charset="0"/>
              </a:rPr>
              <a:t> a due account di social media.</a:t>
            </a:r>
          </a:p>
        </p:txBody>
      </p:sp>
      <p:pic>
        <p:nvPicPr>
          <p:cNvPr id="5" name="Imagen 4"/>
          <p:cNvPicPr>
            <a:picLocks noChangeAspect="1"/>
          </p:cNvPicPr>
          <p:nvPr/>
        </p:nvPicPr>
        <p:blipFill>
          <a:blip r:embed="rId4"/>
          <a:stretch>
            <a:fillRect/>
          </a:stretch>
        </p:blipFill>
        <p:spPr>
          <a:xfrm>
            <a:off x="605016" y="2421994"/>
            <a:ext cx="4361541" cy="2216118"/>
          </a:xfrm>
          <a:prstGeom prst="rect">
            <a:avLst/>
          </a:prstGeom>
        </p:spPr>
      </p:pic>
      <p:sp>
        <p:nvSpPr>
          <p:cNvPr id="8"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 sz="2000" dirty="0" err="1"/>
              <a:t>Unità</a:t>
            </a:r>
            <a:r>
              <a:rPr lang="en" sz="2000" dirty="0"/>
              <a:t> 1. </a:t>
            </a:r>
            <a:r>
              <a:rPr lang="en-GB" sz="2000" b="0" dirty="0" err="1">
                <a:solidFill>
                  <a:schemeClr val="tx1"/>
                </a:solidFill>
                <a:latin typeface="Calibri" panose="020F0502020204030204" pitchFamily="34" charset="0"/>
                <a:cs typeface="Calibri" panose="020F0502020204030204" pitchFamily="34" charset="0"/>
              </a:rPr>
              <a:t>Creazione</a:t>
            </a:r>
            <a:r>
              <a:rPr lang="en-GB" sz="2000" b="0" dirty="0">
                <a:solidFill>
                  <a:schemeClr val="tx1"/>
                </a:solidFill>
                <a:latin typeface="Calibri" panose="020F0502020204030204" pitchFamily="34" charset="0"/>
                <a:cs typeface="Calibri" panose="020F0502020204030204" pitchFamily="34" charset="0"/>
              </a:rPr>
              <a:t> di </a:t>
            </a:r>
            <a:r>
              <a:rPr lang="en-GB" sz="2000" b="0" dirty="0" err="1">
                <a:solidFill>
                  <a:schemeClr val="tx1"/>
                </a:solidFill>
                <a:latin typeface="Calibri" panose="020F0502020204030204" pitchFamily="34" charset="0"/>
                <a:cs typeface="Calibri" panose="020F0502020204030204" pitchFamily="34" charset="0"/>
              </a:rPr>
              <a:t>contenuti</a:t>
            </a:r>
            <a:r>
              <a:rPr lang="en-GB" sz="2000" b="0" dirty="0">
                <a:solidFill>
                  <a:schemeClr val="tx1"/>
                </a:solidFill>
                <a:latin typeface="Calibri" panose="020F0502020204030204" pitchFamily="34" charset="0"/>
                <a:cs typeface="Calibri" panose="020F0502020204030204" pitchFamily="34" charset="0"/>
              </a:rPr>
              <a:t> online. </a:t>
            </a:r>
            <a:br>
              <a:rPr lang="en-GB" sz="2000" b="0" dirty="0">
                <a:solidFill>
                  <a:schemeClr val="tx1"/>
                </a:solidFill>
                <a:latin typeface="Calibri" panose="020F0502020204030204" pitchFamily="34" charset="0"/>
                <a:cs typeface="Calibri" panose="020F0502020204030204" pitchFamily="34" charset="0"/>
              </a:rPr>
            </a:br>
            <a:r>
              <a:rPr lang="en-GB" sz="2000" b="0" dirty="0" err="1">
                <a:solidFill>
                  <a:schemeClr val="tx1"/>
                </a:solidFill>
                <a:latin typeface="Calibri" panose="020F0502020204030204" pitchFamily="34" charset="0"/>
                <a:cs typeface="Calibri" panose="020F0502020204030204" pitchFamily="34" charset="0"/>
              </a:rPr>
              <a:t>Portare</a:t>
            </a:r>
            <a:r>
              <a:rPr lang="en-GB" sz="2000" b="0" dirty="0">
                <a:solidFill>
                  <a:schemeClr val="tx1"/>
                </a:solidFill>
                <a:latin typeface="Calibri" panose="020F0502020204030204" pitchFamily="34" charset="0"/>
                <a:cs typeface="Calibri" panose="020F0502020204030204" pitchFamily="34" charset="0"/>
              </a:rPr>
              <a:t> la </a:t>
            </a:r>
            <a:r>
              <a:rPr lang="en-GB" sz="2000" b="0" dirty="0" err="1">
                <a:solidFill>
                  <a:schemeClr val="tx1"/>
                </a:solidFill>
                <a:latin typeface="Calibri" panose="020F0502020204030204" pitchFamily="34" charset="0"/>
                <a:cs typeface="Calibri" panose="020F0502020204030204" pitchFamily="34" charset="0"/>
              </a:rPr>
              <a:t>tua</a:t>
            </a:r>
            <a:r>
              <a:rPr lang="en-GB" sz="2000" b="0" dirty="0">
                <a:solidFill>
                  <a:schemeClr val="tx1"/>
                </a:solidFill>
                <a:latin typeface="Calibri" panose="020F0502020204030204" pitchFamily="34" charset="0"/>
                <a:cs typeface="Calibri" panose="020F0502020204030204" pitchFamily="34" charset="0"/>
              </a:rPr>
              <a:t> </a:t>
            </a:r>
            <a:r>
              <a:rPr lang="en-GB" sz="2000" b="0" dirty="0" err="1">
                <a:solidFill>
                  <a:schemeClr val="tx1"/>
                </a:solidFill>
                <a:latin typeface="Calibri" panose="020F0502020204030204" pitchFamily="34" charset="0"/>
                <a:cs typeface="Calibri" panose="020F0502020204030204" pitchFamily="34" charset="0"/>
              </a:rPr>
              <a:t>attività</a:t>
            </a:r>
            <a:r>
              <a:rPr lang="en-GB" sz="2000"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1414941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241362" y="1141281"/>
            <a:ext cx="5444418" cy="1223285"/>
          </a:xfrm>
          <a:prstGeom prst="rect">
            <a:avLst/>
          </a:prstGeom>
        </p:spPr>
        <p:txBody>
          <a:bodyPr spcFirstLastPara="1" wrap="square" lIns="91425" tIns="91425" rIns="91425" bIns="91425" anchor="t" anchorCtr="0">
            <a:noAutofit/>
          </a:bodyPr>
          <a:lstStyle/>
          <a:p>
            <a:pPr marL="0" lvl="0" indent="0">
              <a:spcBef>
                <a:spcPts val="0"/>
              </a:spcBef>
              <a:buClr>
                <a:schemeClr val="dk1"/>
              </a:buClr>
              <a:buSzPts val="1100"/>
              <a:buNone/>
            </a:pPr>
            <a:r>
              <a:rPr lang="en-GB" sz="1400" dirty="0" err="1">
                <a:solidFill>
                  <a:srgbClr val="2ABBAD"/>
                </a:solidFill>
                <a:latin typeface="Calibri" panose="020F0502020204030204" pitchFamily="34" charset="0"/>
                <a:cs typeface="Calibri" panose="020F0502020204030204" pitchFamily="34" charset="0"/>
              </a:rPr>
              <a:t>Unità</a:t>
            </a:r>
            <a:r>
              <a:rPr lang="en-GB" sz="1400" dirty="0">
                <a:solidFill>
                  <a:srgbClr val="2ABBAD"/>
                </a:solidFill>
                <a:latin typeface="Calibri" panose="020F0502020204030204" pitchFamily="34" charset="0"/>
                <a:cs typeface="Calibri" panose="020F0502020204030204" pitchFamily="34" charset="0"/>
              </a:rPr>
              <a:t> 1. </a:t>
            </a:r>
            <a:r>
              <a:rPr lang="en-GB" sz="1400" dirty="0" err="1">
                <a:solidFill>
                  <a:schemeClr val="tx1"/>
                </a:solidFill>
                <a:latin typeface="Calibri" panose="020F0502020204030204" pitchFamily="34" charset="0"/>
                <a:cs typeface="Calibri" panose="020F0502020204030204" pitchFamily="34" charset="0"/>
              </a:rPr>
              <a:t>Creazione</a:t>
            </a:r>
            <a:r>
              <a:rPr lang="en-GB" sz="1400" dirty="0">
                <a:solidFill>
                  <a:schemeClr val="tx1"/>
                </a:solidFill>
                <a:latin typeface="Calibri" panose="020F0502020204030204" pitchFamily="34" charset="0"/>
                <a:cs typeface="Calibri" panose="020F0502020204030204" pitchFamily="34" charset="0"/>
              </a:rPr>
              <a:t> di </a:t>
            </a:r>
            <a:r>
              <a:rPr lang="en-GB" sz="1400" dirty="0" err="1">
                <a:solidFill>
                  <a:schemeClr val="tx1"/>
                </a:solidFill>
                <a:latin typeface="Calibri" panose="020F0502020204030204" pitchFamily="34" charset="0"/>
                <a:cs typeface="Calibri" panose="020F0502020204030204" pitchFamily="34" charset="0"/>
              </a:rPr>
              <a:t>contenuti</a:t>
            </a:r>
            <a:r>
              <a:rPr lang="en-GB" sz="1400" dirty="0">
                <a:solidFill>
                  <a:schemeClr val="tx1"/>
                </a:solidFill>
                <a:latin typeface="Calibri" panose="020F0502020204030204" pitchFamily="34" charset="0"/>
                <a:cs typeface="Calibri" panose="020F0502020204030204" pitchFamily="34" charset="0"/>
              </a:rPr>
              <a:t> online. </a:t>
            </a:r>
            <a:r>
              <a:rPr lang="en-GB" sz="1400" dirty="0" err="1">
                <a:solidFill>
                  <a:schemeClr val="tx1"/>
                </a:solidFill>
                <a:latin typeface="Calibri" panose="020F0502020204030204" pitchFamily="34" charset="0"/>
                <a:cs typeface="Calibri" panose="020F0502020204030204" pitchFamily="34" charset="0"/>
              </a:rPr>
              <a:t>Portare</a:t>
            </a:r>
            <a:r>
              <a:rPr lang="en-GB" sz="1400" dirty="0">
                <a:solidFill>
                  <a:schemeClr val="tx1"/>
                </a:solidFill>
                <a:latin typeface="Calibri" panose="020F0502020204030204" pitchFamily="34" charset="0"/>
                <a:cs typeface="Calibri" panose="020F0502020204030204" pitchFamily="34" charset="0"/>
              </a:rPr>
              <a:t> la </a:t>
            </a:r>
            <a:r>
              <a:rPr lang="en-GB" sz="1400" dirty="0" err="1">
                <a:solidFill>
                  <a:schemeClr val="tx1"/>
                </a:solidFill>
                <a:latin typeface="Calibri" panose="020F0502020204030204" pitchFamily="34" charset="0"/>
                <a:cs typeface="Calibri" panose="020F0502020204030204" pitchFamily="34" charset="0"/>
              </a:rPr>
              <a:t>tua</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attività</a:t>
            </a:r>
            <a:r>
              <a:rPr lang="en-GB" sz="1400" dirty="0">
                <a:solidFill>
                  <a:schemeClr val="tx1"/>
                </a:solidFill>
                <a:latin typeface="Calibri" panose="020F0502020204030204" pitchFamily="34" charset="0"/>
                <a:cs typeface="Calibri" panose="020F0502020204030204" pitchFamily="34" charset="0"/>
              </a:rPr>
              <a:t> online.</a:t>
            </a:r>
          </a:p>
          <a:p>
            <a:pPr marL="0" lvl="0" indent="0">
              <a:spcBef>
                <a:spcPts val="0"/>
              </a:spcBef>
              <a:buClr>
                <a:schemeClr val="dk1"/>
              </a:buClr>
              <a:buSzPts val="1100"/>
              <a:buNone/>
            </a:pPr>
            <a:endParaRPr lang="en-GB" sz="1400" dirty="0">
              <a:solidFill>
                <a:schemeClr val="tx1"/>
              </a:solidFill>
              <a:latin typeface="Calibri" panose="020F0502020204030204" pitchFamily="34" charset="0"/>
              <a:cs typeface="Calibri" panose="020F0502020204030204" pitchFamily="34" charset="0"/>
            </a:endParaRPr>
          </a:p>
          <a:p>
            <a:pPr marL="0" lvl="0" indent="0">
              <a:spcBef>
                <a:spcPts val="0"/>
              </a:spcBef>
              <a:buClr>
                <a:schemeClr val="dk1"/>
              </a:buClr>
              <a:buSzPts val="1100"/>
              <a:buNone/>
            </a:pPr>
            <a:r>
              <a:rPr lang="en-GB" sz="1400" dirty="0">
                <a:solidFill>
                  <a:schemeClr val="tx1"/>
                </a:solidFill>
                <a:latin typeface="Calibri" panose="020F0502020204030204" pitchFamily="34" charset="0"/>
                <a:cs typeface="Calibri" panose="020F0502020204030204" pitchFamily="34" charset="0"/>
              </a:rPr>
              <a:t>1.1 </a:t>
            </a:r>
            <a:r>
              <a:rPr lang="en-GB" sz="1400" dirty="0" err="1">
                <a:solidFill>
                  <a:schemeClr val="tx1"/>
                </a:solidFill>
                <a:latin typeface="Calibri" panose="020F0502020204030204" pitchFamily="34" charset="0"/>
                <a:cs typeface="Calibri" panose="020F0502020204030204" pitchFamily="34" charset="0"/>
              </a:rPr>
              <a:t>Creare</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contenuti</a:t>
            </a:r>
            <a:r>
              <a:rPr lang="en-GB" sz="1400" dirty="0">
                <a:solidFill>
                  <a:schemeClr val="tx1"/>
                </a:solidFill>
                <a:latin typeface="Calibri" panose="020F0502020204030204" pitchFamily="34" charset="0"/>
                <a:cs typeface="Calibri" panose="020F0502020204030204" pitchFamily="34" charset="0"/>
              </a:rPr>
              <a:t> di </a:t>
            </a:r>
            <a:r>
              <a:rPr lang="en-GB" sz="1400" dirty="0" err="1">
                <a:solidFill>
                  <a:schemeClr val="tx1"/>
                </a:solidFill>
                <a:latin typeface="Calibri" panose="020F0502020204030204" pitchFamily="34" charset="0"/>
                <a:cs typeface="Calibri" panose="020F0502020204030204" pitchFamily="34" charset="0"/>
              </a:rPr>
              <a:t>qualità</a:t>
            </a:r>
            <a:endParaRPr lang="en-GB" sz="1400" dirty="0">
              <a:solidFill>
                <a:schemeClr val="tx1"/>
              </a:solidFill>
              <a:latin typeface="Calibri" panose="020F0502020204030204" pitchFamily="34" charset="0"/>
              <a:cs typeface="Calibri" panose="020F0502020204030204" pitchFamily="34" charset="0"/>
            </a:endParaRPr>
          </a:p>
          <a:p>
            <a:pPr marL="0" lvl="0" indent="0">
              <a:spcBef>
                <a:spcPts val="0"/>
              </a:spcBef>
              <a:buClr>
                <a:schemeClr val="dk1"/>
              </a:buClr>
              <a:buSzPts val="1100"/>
              <a:buNone/>
            </a:pPr>
            <a:endParaRPr lang="en-GB" sz="1400" dirty="0">
              <a:solidFill>
                <a:schemeClr val="tx1"/>
              </a:solidFill>
              <a:latin typeface="Calibri" panose="020F0502020204030204" pitchFamily="34" charset="0"/>
              <a:cs typeface="Calibri" panose="020F0502020204030204" pitchFamily="34" charset="0"/>
            </a:endParaRPr>
          </a:p>
          <a:p>
            <a:pPr marL="0" lvl="0" indent="0">
              <a:spcBef>
                <a:spcPts val="0"/>
              </a:spcBef>
              <a:buClr>
                <a:schemeClr val="dk1"/>
              </a:buClr>
              <a:buSzPts val="1100"/>
              <a:buNone/>
            </a:pPr>
            <a:r>
              <a:rPr lang="en-GB" sz="1400" dirty="0">
                <a:solidFill>
                  <a:schemeClr val="tx1"/>
                </a:solidFill>
                <a:latin typeface="Calibri" panose="020F0502020204030204" pitchFamily="34" charset="0"/>
                <a:cs typeface="Calibri" panose="020F0502020204030204" pitchFamily="34" charset="0"/>
              </a:rPr>
              <a:t>1.2 </a:t>
            </a:r>
            <a:r>
              <a:rPr lang="en-GB" sz="1400" dirty="0" err="1">
                <a:solidFill>
                  <a:schemeClr val="tx1"/>
                </a:solidFill>
                <a:latin typeface="Calibri" panose="020F0502020204030204" pitchFamily="34" charset="0"/>
                <a:cs typeface="Calibri" panose="020F0502020204030204" pitchFamily="34" charset="0"/>
              </a:rPr>
              <a:t>Sito</a:t>
            </a:r>
            <a:r>
              <a:rPr lang="en-GB" sz="1400" dirty="0">
                <a:solidFill>
                  <a:schemeClr val="tx1"/>
                </a:solidFill>
                <a:latin typeface="Calibri" panose="020F0502020204030204" pitchFamily="34" charset="0"/>
                <a:cs typeface="Calibri" panose="020F0502020204030204" pitchFamily="34" charset="0"/>
              </a:rPr>
              <a:t>-web / blog / </a:t>
            </a:r>
            <a:r>
              <a:rPr lang="en-GB" sz="1400" dirty="0" err="1">
                <a:solidFill>
                  <a:schemeClr val="tx1"/>
                </a:solidFill>
                <a:latin typeface="Calibri" panose="020F0502020204030204" pitchFamily="34" charset="0"/>
                <a:cs typeface="Calibri" panose="020F0502020204030204" pitchFamily="34" charset="0"/>
              </a:rPr>
              <a:t>negozio</a:t>
            </a:r>
            <a:r>
              <a:rPr lang="en-GB" sz="1400" dirty="0">
                <a:solidFill>
                  <a:schemeClr val="tx1"/>
                </a:solidFill>
                <a:latin typeface="Calibri" panose="020F0502020204030204" pitchFamily="34" charset="0"/>
                <a:cs typeface="Calibri" panose="020F0502020204030204" pitchFamily="34" charset="0"/>
              </a:rPr>
              <a:t> online</a:t>
            </a:r>
          </a:p>
          <a:p>
            <a:pPr marL="742950" lvl="1" indent="-285750">
              <a:buClr>
                <a:schemeClr val="dk1"/>
              </a:buClr>
              <a:buSzPts val="1100"/>
              <a:buFont typeface="Arial" panose="020B0604020202020204" pitchFamily="34" charset="0"/>
              <a:buChar char="•"/>
            </a:pPr>
            <a:r>
              <a:rPr lang="es-ES" sz="1400" dirty="0">
                <a:solidFill>
                  <a:schemeClr val="tx1"/>
                </a:solidFill>
                <a:latin typeface="Calibri" panose="020F0502020204030204" pitchFamily="34" charset="0"/>
                <a:cs typeface="Calibri" panose="020F0502020204030204" pitchFamily="34" charset="0"/>
              </a:rPr>
              <a:t>Sito-web</a:t>
            </a:r>
          </a:p>
          <a:p>
            <a:pPr marL="742950" lvl="1" indent="-285750">
              <a:buClr>
                <a:schemeClr val="dk1"/>
              </a:buClr>
              <a:buSzPts val="1100"/>
              <a:buFont typeface="Arial" panose="020B0604020202020204" pitchFamily="34" charset="0"/>
              <a:buChar char="•"/>
            </a:pPr>
            <a:r>
              <a:rPr lang="es-ES" sz="1400" dirty="0">
                <a:solidFill>
                  <a:schemeClr val="tx1"/>
                </a:solidFill>
                <a:latin typeface="Calibri" panose="020F0502020204030204" pitchFamily="34" charset="0"/>
                <a:cs typeface="Calibri" panose="020F0502020204030204" pitchFamily="34" charset="0"/>
              </a:rPr>
              <a:t>Blog</a:t>
            </a:r>
          </a:p>
          <a:p>
            <a:pPr marL="742950" lvl="1" indent="-285750">
              <a:buClr>
                <a:schemeClr val="dk1"/>
              </a:buClr>
              <a:buSzPts val="1100"/>
              <a:buFont typeface="Arial" panose="020B0604020202020204" pitchFamily="34" charset="0"/>
              <a:buChar char="•"/>
            </a:pPr>
            <a:r>
              <a:rPr lang="es-ES" sz="1400" dirty="0" err="1">
                <a:solidFill>
                  <a:schemeClr val="tx1"/>
                </a:solidFill>
                <a:latin typeface="Calibri" panose="020F0502020204030204" pitchFamily="34" charset="0"/>
                <a:cs typeface="Calibri" panose="020F0502020204030204" pitchFamily="34" charset="0"/>
              </a:rPr>
              <a:t>Negozio</a:t>
            </a:r>
            <a:r>
              <a:rPr lang="es-ES" sz="1400" dirty="0">
                <a:solidFill>
                  <a:schemeClr val="tx1"/>
                </a:solidFill>
                <a:latin typeface="Calibri" panose="020F0502020204030204" pitchFamily="34" charset="0"/>
                <a:cs typeface="Calibri" panose="020F0502020204030204" pitchFamily="34" charset="0"/>
              </a:rPr>
              <a:t> online</a:t>
            </a:r>
          </a:p>
          <a:p>
            <a:pPr marL="742950" lvl="1" indent="-285750">
              <a:buClr>
                <a:schemeClr val="dk1"/>
              </a:buClr>
              <a:buSzPts val="1100"/>
              <a:buFont typeface="Arial" panose="020B0604020202020204" pitchFamily="34" charset="0"/>
              <a:buChar char="•"/>
            </a:pPr>
            <a:endParaRPr lang="en-GB" sz="1400" dirty="0">
              <a:solidFill>
                <a:schemeClr val="tx1"/>
              </a:solidFill>
              <a:latin typeface="Calibri" panose="020F0502020204030204" pitchFamily="34" charset="0"/>
              <a:cs typeface="Calibri" panose="020F0502020204030204" pitchFamily="34" charset="0"/>
            </a:endParaRPr>
          </a:p>
          <a:p>
            <a:pPr marL="0" lvl="0" indent="0">
              <a:spcBef>
                <a:spcPts val="0"/>
              </a:spcBef>
              <a:buClr>
                <a:schemeClr val="dk1"/>
              </a:buClr>
              <a:buSzPts val="1100"/>
              <a:buNone/>
            </a:pPr>
            <a:r>
              <a:rPr lang="en-GB" sz="1400" dirty="0">
                <a:solidFill>
                  <a:schemeClr val="tx1"/>
                </a:solidFill>
                <a:latin typeface="Calibri" panose="020F0502020204030204" pitchFamily="34" charset="0"/>
                <a:cs typeface="Calibri" panose="020F0502020204030204" pitchFamily="34" charset="0"/>
              </a:rPr>
              <a:t>1.3 Social Media</a:t>
            </a:r>
          </a:p>
          <a:p>
            <a:pPr marL="0" lvl="0" indent="0">
              <a:spcBef>
                <a:spcPts val="0"/>
              </a:spcBef>
              <a:buClr>
                <a:schemeClr val="dk1"/>
              </a:buClr>
              <a:buSzPts val="1100"/>
              <a:buNone/>
            </a:pPr>
            <a:endParaRPr lang="en-GB" sz="1400" dirty="0">
              <a:solidFill>
                <a:schemeClr val="tx1"/>
              </a:solidFill>
              <a:latin typeface="Calibri" panose="020F0502020204030204" pitchFamily="34" charset="0"/>
              <a:cs typeface="Calibri" panose="020F0502020204030204" pitchFamily="34" charset="0"/>
            </a:endParaRPr>
          </a:p>
          <a:p>
            <a:pPr marL="0" lvl="0" indent="0">
              <a:buClr>
                <a:schemeClr val="dk1"/>
              </a:buClr>
              <a:buSzPts val="1100"/>
              <a:buNone/>
            </a:pPr>
            <a:endParaRPr lang="en-GB" sz="1400" dirty="0">
              <a:solidFill>
                <a:schemeClr val="tx1"/>
              </a:solidFill>
              <a:latin typeface="Calibri" panose="020F0502020204030204" pitchFamily="34" charset="0"/>
              <a:cs typeface="Calibri" panose="020F0502020204030204" pitchFamily="34" charset="0"/>
            </a:endParaRPr>
          </a:p>
          <a:p>
            <a:pPr marL="0" lvl="0" indent="0">
              <a:buClr>
                <a:schemeClr val="dk1"/>
              </a:buClr>
              <a:buSzPts val="1100"/>
              <a:buNone/>
            </a:pPr>
            <a:endParaRPr lang="en-GB" sz="1200" dirty="0">
              <a:latin typeface="Calibri" panose="020F0502020204030204" pitchFamily="34" charset="0"/>
              <a:cs typeface="Calibri" panose="020F0502020204030204" pitchFamily="34" charset="0"/>
            </a:endParaRPr>
          </a:p>
          <a:p>
            <a:pPr marL="0" lvl="0" indent="0" algn="l" rtl="0">
              <a:spcBef>
                <a:spcPts val="600"/>
              </a:spcBef>
              <a:spcAft>
                <a:spcPts val="0"/>
              </a:spcAft>
              <a:buNone/>
            </a:pPr>
            <a:endParaRPr sz="1200" dirty="0"/>
          </a:p>
        </p:txBody>
      </p:sp>
      <p:sp>
        <p:nvSpPr>
          <p:cNvPr id="101" name="Google Shape;101;p12"/>
          <p:cNvSpPr txBox="1">
            <a:spLocks noGrp="1"/>
          </p:cNvSpPr>
          <p:nvPr>
            <p:ph type="title" idx="4294967295"/>
          </p:nvPr>
        </p:nvSpPr>
        <p:spPr>
          <a:xfrm>
            <a:off x="27122" y="82502"/>
            <a:ext cx="7369175" cy="55001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dirty="0">
                <a:solidFill>
                  <a:schemeClr val="tx1"/>
                </a:solidFill>
              </a:rPr>
              <a:t>INDICE</a:t>
            </a:r>
            <a:endParaRPr sz="2200" dirty="0">
              <a:solidFill>
                <a:schemeClr val="tx1"/>
              </a:solidFill>
            </a:endParaRPr>
          </a:p>
        </p:txBody>
      </p:sp>
      <p:sp>
        <p:nvSpPr>
          <p:cNvPr id="4" name="Rectángulo 3"/>
          <p:cNvSpPr/>
          <p:nvPr/>
        </p:nvSpPr>
        <p:spPr>
          <a:xfrm>
            <a:off x="4621944" y="2571750"/>
            <a:ext cx="3683283" cy="1815882"/>
          </a:xfrm>
          <a:prstGeom prst="rect">
            <a:avLst/>
          </a:prstGeom>
        </p:spPr>
        <p:txBody>
          <a:bodyPr wrap="square">
            <a:spAutoFit/>
          </a:bodyPr>
          <a:lstStyle/>
          <a:p>
            <a:pPr marL="0" lvl="0" indent="0">
              <a:buClr>
                <a:schemeClr val="dk1"/>
              </a:buClr>
              <a:buSzPts val="1100"/>
              <a:buNone/>
            </a:pPr>
            <a:r>
              <a:rPr lang="en-GB" dirty="0" err="1">
                <a:solidFill>
                  <a:srgbClr val="2ABBAD"/>
                </a:solidFill>
                <a:latin typeface="Calibri" panose="020F0502020204030204" pitchFamily="34" charset="0"/>
                <a:cs typeface="Calibri" panose="020F0502020204030204" pitchFamily="34" charset="0"/>
              </a:rPr>
              <a:t>Unità</a:t>
            </a:r>
            <a:r>
              <a:rPr lang="en-GB" dirty="0">
                <a:solidFill>
                  <a:srgbClr val="2ABBAD"/>
                </a:solidFill>
                <a:latin typeface="Calibri" panose="020F0502020204030204" pitchFamily="34" charset="0"/>
                <a:cs typeface="Calibri" panose="020F0502020204030204" pitchFamily="34" charset="0"/>
              </a:rPr>
              <a:t> 2. </a:t>
            </a:r>
            <a:r>
              <a:rPr lang="en-GB" dirty="0" err="1">
                <a:solidFill>
                  <a:schemeClr val="tx1"/>
                </a:solidFill>
                <a:latin typeface="Calibri" panose="020F0502020204030204" pitchFamily="34" charset="0"/>
                <a:cs typeface="Calibri" panose="020F0502020204030204" pitchFamily="34" charset="0"/>
              </a:rPr>
              <a:t>Strategia</a:t>
            </a:r>
            <a:r>
              <a:rPr lang="en-GB" dirty="0">
                <a:solidFill>
                  <a:schemeClr val="tx1"/>
                </a:solidFill>
                <a:latin typeface="Calibri" panose="020F0502020204030204" pitchFamily="34" charset="0"/>
                <a:cs typeface="Calibri" panose="020F0502020204030204" pitchFamily="34" charset="0"/>
              </a:rPr>
              <a:t> per </a:t>
            </a:r>
            <a:r>
              <a:rPr lang="en-GB" dirty="0" err="1">
                <a:solidFill>
                  <a:schemeClr val="tx1"/>
                </a:solidFill>
                <a:latin typeface="Calibri" panose="020F0502020204030204" pitchFamily="34" charset="0"/>
                <a:cs typeface="Calibri" panose="020F0502020204030204" pitchFamily="34" charset="0"/>
              </a:rPr>
              <a:t>i</a:t>
            </a:r>
            <a:r>
              <a:rPr lang="en-GB" dirty="0">
                <a:solidFill>
                  <a:schemeClr val="tx1"/>
                </a:solidFill>
                <a:latin typeface="Calibri" panose="020F0502020204030204" pitchFamily="34" charset="0"/>
                <a:cs typeface="Calibri" panose="020F0502020204030204" pitchFamily="34" charset="0"/>
              </a:rPr>
              <a:t> social media</a:t>
            </a:r>
          </a:p>
          <a:p>
            <a:pPr marL="0" lvl="0" indent="0">
              <a:buClr>
                <a:schemeClr val="dk1"/>
              </a:buClr>
              <a:buSzPts val="1100"/>
              <a:buNone/>
            </a:pPr>
            <a:endParaRPr lang="en-GB" dirty="0">
              <a:solidFill>
                <a:schemeClr val="tx1"/>
              </a:solidFill>
              <a:latin typeface="Calibri" panose="020F0502020204030204" pitchFamily="34" charset="0"/>
              <a:cs typeface="Calibri" panose="020F0502020204030204" pitchFamily="34" charset="0"/>
            </a:endParaRPr>
          </a:p>
          <a:p>
            <a:pPr marL="0" lvl="0" indent="0">
              <a:buClr>
                <a:schemeClr val="dk1"/>
              </a:buClr>
              <a:buSzPts val="1100"/>
              <a:buNone/>
            </a:pPr>
            <a:r>
              <a:rPr lang="en-GB" dirty="0">
                <a:solidFill>
                  <a:schemeClr val="tx1"/>
                </a:solidFill>
                <a:latin typeface="Calibri" panose="020F0502020204030204" pitchFamily="34" charset="0"/>
                <a:cs typeface="Calibri" panose="020F0502020204030204" pitchFamily="34" charset="0"/>
              </a:rPr>
              <a:t>2.1 Come </a:t>
            </a:r>
            <a:r>
              <a:rPr lang="en-GB" dirty="0" err="1">
                <a:solidFill>
                  <a:schemeClr val="tx1"/>
                </a:solidFill>
                <a:latin typeface="Calibri" panose="020F0502020204030204" pitchFamily="34" charset="0"/>
                <a:cs typeface="Calibri" panose="020F0502020204030204" pitchFamily="34" charset="0"/>
              </a:rPr>
              <a:t>sviluppare</a:t>
            </a:r>
            <a:r>
              <a:rPr lang="en-GB" dirty="0">
                <a:solidFill>
                  <a:schemeClr val="tx1"/>
                </a:solidFill>
                <a:latin typeface="Calibri" panose="020F0502020204030204" pitchFamily="34" charset="0"/>
                <a:cs typeface="Calibri" panose="020F0502020204030204" pitchFamily="34" charset="0"/>
              </a:rPr>
              <a:t> una </a:t>
            </a:r>
            <a:r>
              <a:rPr lang="en-GB" dirty="0" err="1">
                <a:solidFill>
                  <a:schemeClr val="tx1"/>
                </a:solidFill>
                <a:latin typeface="Calibri" panose="020F0502020204030204" pitchFamily="34" charset="0"/>
                <a:cs typeface="Calibri" panose="020F0502020204030204" pitchFamily="34" charset="0"/>
              </a:rPr>
              <a:t>strategia</a:t>
            </a:r>
            <a:r>
              <a:rPr lang="en-GB" dirty="0">
                <a:solidFill>
                  <a:schemeClr val="tx1"/>
                </a:solidFill>
                <a:latin typeface="Calibri" panose="020F0502020204030204" pitchFamily="34" charset="0"/>
                <a:cs typeface="Calibri" panose="020F0502020204030204" pitchFamily="34" charset="0"/>
              </a:rPr>
              <a:t> per </a:t>
            </a:r>
            <a:r>
              <a:rPr lang="en-GB" dirty="0" err="1">
                <a:solidFill>
                  <a:schemeClr val="tx1"/>
                </a:solidFill>
                <a:latin typeface="Calibri" panose="020F0502020204030204" pitchFamily="34" charset="0"/>
                <a:cs typeface="Calibri" panose="020F0502020204030204" pitchFamily="34" charset="0"/>
              </a:rPr>
              <a:t>i</a:t>
            </a:r>
            <a:r>
              <a:rPr lang="en-GB" dirty="0">
                <a:solidFill>
                  <a:schemeClr val="tx1"/>
                </a:solidFill>
                <a:latin typeface="Calibri" panose="020F0502020204030204" pitchFamily="34" charset="0"/>
                <a:cs typeface="Calibri" panose="020F0502020204030204" pitchFamily="34" charset="0"/>
              </a:rPr>
              <a:t> social media</a:t>
            </a:r>
          </a:p>
          <a:p>
            <a:pPr marL="0" lvl="0" indent="0">
              <a:buClr>
                <a:schemeClr val="dk1"/>
              </a:buClr>
              <a:buSzPts val="1100"/>
              <a:buNone/>
            </a:pPr>
            <a:endParaRPr lang="en-GB" dirty="0">
              <a:solidFill>
                <a:schemeClr val="tx1"/>
              </a:solidFill>
              <a:latin typeface="Calibri" panose="020F0502020204030204" pitchFamily="34" charset="0"/>
              <a:cs typeface="Calibri" panose="020F0502020204030204" pitchFamily="34" charset="0"/>
            </a:endParaRPr>
          </a:p>
          <a:p>
            <a:pPr marL="0" lvl="0" indent="0">
              <a:buClr>
                <a:schemeClr val="dk1"/>
              </a:buClr>
              <a:buSzPts val="1100"/>
              <a:buNone/>
            </a:pPr>
            <a:r>
              <a:rPr lang="en-GB" dirty="0">
                <a:solidFill>
                  <a:schemeClr val="tx1"/>
                </a:solidFill>
                <a:latin typeface="Calibri" panose="020F0502020204030204" pitchFamily="34" charset="0"/>
                <a:cs typeface="Calibri" panose="020F0502020204030204" pitchFamily="34" charset="0"/>
              </a:rPr>
              <a:t>2.2 </a:t>
            </a:r>
            <a:r>
              <a:rPr lang="en-GB" dirty="0" err="1">
                <a:solidFill>
                  <a:schemeClr val="tx1"/>
                </a:solidFill>
                <a:latin typeface="Calibri" panose="020F0502020204030204" pitchFamily="34" charset="0"/>
                <a:cs typeface="Calibri" panose="020F0502020204030204" pitchFamily="34" charset="0"/>
              </a:rPr>
              <a:t>Scegliere</a:t>
            </a:r>
            <a:r>
              <a:rPr lang="en-GB" dirty="0">
                <a:solidFill>
                  <a:schemeClr val="tx1"/>
                </a:solidFill>
                <a:latin typeface="Calibri" panose="020F0502020204030204" pitchFamily="34" charset="0"/>
                <a:cs typeface="Calibri" panose="020F0502020204030204" pitchFamily="34" charset="0"/>
              </a:rPr>
              <a:t> il </a:t>
            </a:r>
            <a:r>
              <a:rPr lang="en-GB" dirty="0" err="1">
                <a:solidFill>
                  <a:schemeClr val="tx1"/>
                </a:solidFill>
                <a:latin typeface="Calibri" panose="020F0502020204030204" pitchFamily="34" charset="0"/>
                <a:cs typeface="Calibri" panose="020F0502020204030204" pitchFamily="34" charset="0"/>
              </a:rPr>
              <a:t>miglior</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formato</a:t>
            </a:r>
            <a:endParaRPr lang="en-GB" dirty="0">
              <a:solidFill>
                <a:schemeClr val="tx1"/>
              </a:solidFill>
              <a:latin typeface="Calibri" panose="020F0502020204030204" pitchFamily="34" charset="0"/>
              <a:cs typeface="Calibri" panose="020F0502020204030204" pitchFamily="34" charset="0"/>
            </a:endParaRPr>
          </a:p>
          <a:p>
            <a:pPr marL="0" lvl="0" indent="0">
              <a:buClr>
                <a:schemeClr val="dk1"/>
              </a:buClr>
              <a:buSzPts val="1100"/>
              <a:buNone/>
            </a:pPr>
            <a:endParaRPr lang="en-GB" dirty="0">
              <a:solidFill>
                <a:schemeClr val="tx1"/>
              </a:solidFill>
              <a:latin typeface="Calibri" panose="020F0502020204030204" pitchFamily="34" charset="0"/>
              <a:cs typeface="Calibri" panose="020F0502020204030204" pitchFamily="34" charset="0"/>
            </a:endParaRPr>
          </a:p>
          <a:p>
            <a:pPr marL="0" lvl="0" indent="0">
              <a:buClr>
                <a:schemeClr val="dk1"/>
              </a:buClr>
              <a:buSzPts val="1100"/>
              <a:buNone/>
            </a:pPr>
            <a:r>
              <a:rPr lang="en-GB" dirty="0">
                <a:solidFill>
                  <a:schemeClr val="tx1"/>
                </a:solidFill>
                <a:latin typeface="Calibri" panose="020F0502020204030204" pitchFamily="34" charset="0"/>
                <a:cs typeface="Calibri" panose="020F0502020204030204" pitchFamily="34" charset="0"/>
              </a:rPr>
              <a:t>2.3 </a:t>
            </a:r>
            <a:r>
              <a:rPr lang="en-GB" dirty="0" err="1">
                <a:solidFill>
                  <a:schemeClr val="tx1"/>
                </a:solidFill>
                <a:latin typeface="Calibri" panose="020F0502020204030204" pitchFamily="34" charset="0"/>
                <a:cs typeface="Calibri" panose="020F0502020204030204" pitchFamily="34" charset="0"/>
              </a:rPr>
              <a:t>Scegliere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migliori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canali</a:t>
            </a:r>
            <a:endParaRPr lang="en-GB"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1.3.</a:t>
            </a:r>
            <a:r>
              <a:rPr lang="en-GB" sz="1400">
                <a:solidFill>
                  <a:schemeClr val="tx1"/>
                </a:solidFill>
                <a:latin typeface="Calibri" panose="020F0502020204030204" pitchFamily="34" charset="0"/>
                <a:cs typeface="Calibri" panose="020F0502020204030204" pitchFamily="34" charset="0"/>
              </a:rPr>
              <a:t> Social media.</a:t>
            </a:r>
            <a:endParaRPr sz="1600"/>
          </a:p>
          <a:p>
            <a:pPr marL="0" lvl="0" indent="0" algn="l" rtl="0">
              <a:spcBef>
                <a:spcPts val="600"/>
              </a:spcBef>
              <a:spcAft>
                <a:spcPts val="0"/>
              </a:spcAft>
              <a:buNone/>
            </a:pPr>
            <a:endParaRPr sz="1200"/>
          </a:p>
        </p:txBody>
      </p:sp>
      <p:sp>
        <p:nvSpPr>
          <p:cNvPr id="3" name="Rectángulo 2"/>
          <p:cNvSpPr/>
          <p:nvPr/>
        </p:nvSpPr>
        <p:spPr>
          <a:xfrm>
            <a:off x="223442" y="1347795"/>
            <a:ext cx="6518131" cy="523220"/>
          </a:xfrm>
          <a:prstGeom prst="rect">
            <a:avLst/>
          </a:prstGeom>
        </p:spPr>
        <p:txBody>
          <a:bodyPr wrap="none">
            <a:spAutoFit/>
          </a:bodyPr>
          <a:lstStyle/>
          <a:p>
            <a:pPr marL="285750" indent="-285750">
              <a:buFont typeface="Arial" panose="020B0604020202020204" pitchFamily="34" charset="0"/>
              <a:buChar char="•"/>
            </a:pPr>
            <a:r>
              <a:rPr lang="it-IT">
                <a:latin typeface="Calibri" panose="020F0502020204030204" pitchFamily="34" charset="0"/>
                <a:cs typeface="Calibri" panose="020F0502020204030204" pitchFamily="34" charset="0"/>
              </a:rPr>
              <a:t>Progettazione professionale per i social network </a:t>
            </a:r>
            <a:r>
              <a:rPr lang="en-GB" smtClean="0">
                <a:latin typeface="Calibri" panose="020F0502020204030204" pitchFamily="34" charset="0"/>
                <a:cs typeface="Calibri" panose="020F0502020204030204" pitchFamily="34" charset="0"/>
              </a:rPr>
              <a:t>:</a:t>
            </a:r>
            <a:r>
              <a:rPr lang="en-GB" smtClean="0"/>
              <a:t> </a:t>
            </a:r>
            <a:r>
              <a:rPr lang="es-ES" b="1" dirty="0" err="1">
                <a:solidFill>
                  <a:schemeClr val="tx1"/>
                </a:solidFill>
                <a:latin typeface="Calibri" panose="020F0502020204030204" pitchFamily="34" charset="0"/>
                <a:cs typeface="Calibri" panose="020F0502020204030204" pitchFamily="34" charset="0"/>
              </a:rPr>
              <a:t>Canva</a:t>
            </a:r>
            <a:r>
              <a:rPr lang="es-ES" dirty="0">
                <a:solidFill>
                  <a:schemeClr val="tx1"/>
                </a:solidFill>
                <a:latin typeface="Calibri" panose="020F0502020204030204" pitchFamily="34" charset="0"/>
                <a:cs typeface="Calibri" panose="020F0502020204030204" pitchFamily="34" charset="0"/>
              </a:rPr>
              <a:t>. </a:t>
            </a:r>
            <a:r>
              <a:rPr lang="es-ES" dirty="0">
                <a:solidFill>
                  <a:schemeClr val="tx1"/>
                </a:solidFill>
                <a:latin typeface="Calibri" panose="020F0502020204030204" pitchFamily="34" charset="0"/>
                <a:cs typeface="Calibri" panose="020F0502020204030204" pitchFamily="34" charset="0"/>
                <a:hlinkClick r:id="rId3"/>
              </a:rPr>
              <a:t>https://www.canva.com/</a:t>
            </a:r>
            <a:endParaRPr lang="es-ES"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dirty="0"/>
          </a:p>
        </p:txBody>
      </p:sp>
      <p:sp>
        <p:nvSpPr>
          <p:cNvPr id="8" name="Rectángulo 7"/>
          <p:cNvSpPr/>
          <p:nvPr/>
        </p:nvSpPr>
        <p:spPr>
          <a:xfrm>
            <a:off x="223441" y="1654646"/>
            <a:ext cx="7229263" cy="954107"/>
          </a:xfrm>
          <a:prstGeom prst="rect">
            <a:avLst/>
          </a:prstGeom>
        </p:spPr>
        <p:txBody>
          <a:bodyPr wrap="square">
            <a:spAutoFit/>
          </a:bodyPr>
          <a:lstStyle/>
          <a:p>
            <a:r>
              <a:rPr lang="it-IT">
                <a:solidFill>
                  <a:schemeClr val="tx1"/>
                </a:solidFill>
                <a:latin typeface="Calibri" panose="020F0502020204030204" pitchFamily="34" charset="0"/>
                <a:cs typeface="Calibri" panose="020F0502020204030204" pitchFamily="34" charset="0"/>
              </a:rPr>
              <a:t>Questi sono gli strumenti più conosciuti e più usati per creare in modo molto intuitivo la grafica per i social </a:t>
            </a:r>
            <a:r>
              <a:rPr lang="it-IT">
                <a:solidFill>
                  <a:schemeClr val="tx1"/>
                </a:solidFill>
                <a:latin typeface="Calibri" panose="020F0502020204030204" pitchFamily="34" charset="0"/>
                <a:cs typeface="Calibri" panose="020F0502020204030204" pitchFamily="34" charset="0"/>
              </a:rPr>
              <a:t>network</a:t>
            </a:r>
            <a:r>
              <a:rPr lang="it-IT" smtClean="0">
                <a:solidFill>
                  <a:schemeClr val="tx1"/>
                </a:solidFill>
                <a:latin typeface="Calibri" panose="020F0502020204030204" pitchFamily="34" charset="0"/>
                <a:cs typeface="Calibri" panose="020F0502020204030204" pitchFamily="34" charset="0"/>
              </a:rPr>
              <a:t>.</a:t>
            </a:r>
            <a:endParaRPr lang="en-GB" dirty="0">
              <a:solidFill>
                <a:srgbClr val="FF0000"/>
              </a:solidFill>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Ha </a:t>
            </a:r>
            <a:r>
              <a:rPr lang="en-GB" dirty="0" err="1">
                <a:latin typeface="Calibri" panose="020F0502020204030204" pitchFamily="34" charset="0"/>
                <a:cs typeface="Calibri" panose="020F0502020204030204" pitchFamily="34" charset="0"/>
              </a:rPr>
              <a:t>un'interfaccia</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molto</a:t>
            </a:r>
            <a:r>
              <a:rPr lang="en-GB" dirty="0">
                <a:latin typeface="Calibri" panose="020F0502020204030204" pitchFamily="34" charset="0"/>
                <a:cs typeface="Calibri" panose="020F0502020204030204" pitchFamily="34" charset="0"/>
              </a:rPr>
              <a:t> facile da </a:t>
            </a:r>
            <a:r>
              <a:rPr lang="en-GB" dirty="0" err="1">
                <a:latin typeface="Calibri" panose="020F0502020204030204" pitchFamily="34" charset="0"/>
                <a:cs typeface="Calibri" panose="020F0502020204030204" pitchFamily="34" charset="0"/>
              </a:rPr>
              <a:t>usare</a:t>
            </a:r>
            <a:r>
              <a:rPr lang="en-GB" dirty="0">
                <a:latin typeface="Calibri" panose="020F0502020204030204" pitchFamily="34" charset="0"/>
                <a:cs typeface="Calibri" panose="020F0502020204030204" pitchFamily="34" charset="0"/>
              </a:rPr>
              <a:t> e </a:t>
            </a:r>
            <a:r>
              <a:rPr lang="en-GB" dirty="0" err="1">
                <a:latin typeface="Calibri" panose="020F0502020204030204" pitchFamily="34" charset="0"/>
                <a:cs typeface="Calibri" panose="020F0502020204030204" pitchFamily="34" charset="0"/>
              </a:rPr>
              <a:t>offre</a:t>
            </a:r>
            <a:r>
              <a:rPr lang="en-GB" dirty="0">
                <a:latin typeface="Calibri" panose="020F0502020204030204" pitchFamily="34" charset="0"/>
                <a:cs typeface="Calibri" panose="020F0502020204030204" pitchFamily="34" charset="0"/>
              </a:rPr>
              <a:t> una </a:t>
            </a:r>
            <a:r>
              <a:rPr lang="en-GB" dirty="0" err="1">
                <a:latin typeface="Calibri" panose="020F0502020204030204" pitchFamily="34" charset="0"/>
                <a:cs typeface="Calibri" panose="020F0502020204030204" pitchFamily="34" charset="0"/>
              </a:rPr>
              <a:t>grande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varietà</a:t>
            </a:r>
            <a:r>
              <a:rPr lang="en-GB" dirty="0">
                <a:latin typeface="Calibri" panose="020F0502020204030204" pitchFamily="34" charset="0"/>
                <a:cs typeface="Calibri" panose="020F0502020204030204" pitchFamily="34" charset="0"/>
              </a:rPr>
              <a:t> di </a:t>
            </a:r>
            <a:r>
              <a:rPr lang="en-GB" dirty="0" err="1">
                <a:latin typeface="Calibri" panose="020F0502020204030204" pitchFamily="34" charset="0"/>
                <a:cs typeface="Calibri" panose="020F0502020204030204" pitchFamily="34" charset="0"/>
              </a:rPr>
              <a:t>risorse</a:t>
            </a:r>
            <a:r>
              <a:rPr lang="en-GB" dirty="0">
                <a:latin typeface="Calibri" panose="020F0502020204030204" pitchFamily="34" charset="0"/>
                <a:cs typeface="Calibri" panose="020F0502020204030204" pitchFamily="34" charset="0"/>
              </a:rPr>
              <a:t> come </a:t>
            </a:r>
            <a:r>
              <a:rPr lang="en-GB" dirty="0" err="1">
                <a:latin typeface="Calibri" panose="020F0502020204030204" pitchFamily="34" charset="0"/>
                <a:cs typeface="Calibri" panose="020F0502020204030204" pitchFamily="34" charset="0"/>
              </a:rPr>
              <a:t>immagini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modelli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tipografie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adesivi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ecc</a:t>
            </a:r>
            <a:r>
              <a:rPr lang="en-GB" dirty="0">
                <a:latin typeface="Calibri" panose="020F0502020204030204" pitchFamily="34" charset="0"/>
                <a:cs typeface="Calibri" panose="020F0502020204030204" pitchFamily="34" charset="0"/>
              </a:rPr>
              <a:t>.</a:t>
            </a:r>
          </a:p>
        </p:txBody>
      </p:sp>
      <p:pic>
        <p:nvPicPr>
          <p:cNvPr id="9" name="Imagen 8"/>
          <p:cNvPicPr>
            <a:picLocks noChangeAspect="1"/>
          </p:cNvPicPr>
          <p:nvPr/>
        </p:nvPicPr>
        <p:blipFill>
          <a:blip r:embed="rId4"/>
          <a:stretch>
            <a:fillRect/>
          </a:stretch>
        </p:blipFill>
        <p:spPr>
          <a:xfrm>
            <a:off x="3838072" y="2398027"/>
            <a:ext cx="4349625" cy="2256304"/>
          </a:xfrm>
          <a:prstGeom prst="rect">
            <a:avLst/>
          </a:prstGeom>
        </p:spPr>
      </p:pic>
      <p:sp>
        <p:nvSpPr>
          <p:cNvPr id="7"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 sz="2000" dirty="0" err="1"/>
              <a:t>Unità</a:t>
            </a:r>
            <a:r>
              <a:rPr lang="en" sz="2000" dirty="0"/>
              <a:t> 1. </a:t>
            </a:r>
            <a:r>
              <a:rPr lang="en-GB" sz="2000" b="0" dirty="0" err="1">
                <a:solidFill>
                  <a:schemeClr val="tx1"/>
                </a:solidFill>
                <a:latin typeface="Calibri" panose="020F0502020204030204" pitchFamily="34" charset="0"/>
                <a:cs typeface="Calibri" panose="020F0502020204030204" pitchFamily="34" charset="0"/>
              </a:rPr>
              <a:t>Creazione</a:t>
            </a:r>
            <a:r>
              <a:rPr lang="en-GB" sz="2000" b="0" dirty="0">
                <a:solidFill>
                  <a:schemeClr val="tx1"/>
                </a:solidFill>
                <a:latin typeface="Calibri" panose="020F0502020204030204" pitchFamily="34" charset="0"/>
                <a:cs typeface="Calibri" panose="020F0502020204030204" pitchFamily="34" charset="0"/>
              </a:rPr>
              <a:t> di </a:t>
            </a:r>
            <a:r>
              <a:rPr lang="en-GB" sz="2000" b="0" dirty="0" err="1">
                <a:solidFill>
                  <a:schemeClr val="tx1"/>
                </a:solidFill>
                <a:latin typeface="Calibri" panose="020F0502020204030204" pitchFamily="34" charset="0"/>
                <a:cs typeface="Calibri" panose="020F0502020204030204" pitchFamily="34" charset="0"/>
              </a:rPr>
              <a:t>contenuti</a:t>
            </a:r>
            <a:r>
              <a:rPr lang="en-GB" sz="2000" b="0" dirty="0">
                <a:solidFill>
                  <a:schemeClr val="tx1"/>
                </a:solidFill>
                <a:latin typeface="Calibri" panose="020F0502020204030204" pitchFamily="34" charset="0"/>
                <a:cs typeface="Calibri" panose="020F0502020204030204" pitchFamily="34" charset="0"/>
              </a:rPr>
              <a:t> online. </a:t>
            </a:r>
            <a:br>
              <a:rPr lang="en-GB" sz="2000" b="0" dirty="0">
                <a:solidFill>
                  <a:schemeClr val="tx1"/>
                </a:solidFill>
                <a:latin typeface="Calibri" panose="020F0502020204030204" pitchFamily="34" charset="0"/>
                <a:cs typeface="Calibri" panose="020F0502020204030204" pitchFamily="34" charset="0"/>
              </a:rPr>
            </a:br>
            <a:r>
              <a:rPr lang="en-GB" sz="2000" b="0" dirty="0" err="1">
                <a:solidFill>
                  <a:schemeClr val="tx1"/>
                </a:solidFill>
                <a:latin typeface="Calibri" panose="020F0502020204030204" pitchFamily="34" charset="0"/>
                <a:cs typeface="Calibri" panose="020F0502020204030204" pitchFamily="34" charset="0"/>
              </a:rPr>
              <a:t>Portare</a:t>
            </a:r>
            <a:r>
              <a:rPr lang="en-GB" sz="2000" b="0" dirty="0">
                <a:solidFill>
                  <a:schemeClr val="tx1"/>
                </a:solidFill>
                <a:latin typeface="Calibri" panose="020F0502020204030204" pitchFamily="34" charset="0"/>
                <a:cs typeface="Calibri" panose="020F0502020204030204" pitchFamily="34" charset="0"/>
              </a:rPr>
              <a:t> la </a:t>
            </a:r>
            <a:r>
              <a:rPr lang="en-GB" sz="2000" b="0" dirty="0" err="1">
                <a:solidFill>
                  <a:schemeClr val="tx1"/>
                </a:solidFill>
                <a:latin typeface="Calibri" panose="020F0502020204030204" pitchFamily="34" charset="0"/>
                <a:cs typeface="Calibri" panose="020F0502020204030204" pitchFamily="34" charset="0"/>
              </a:rPr>
              <a:t>tua</a:t>
            </a:r>
            <a:r>
              <a:rPr lang="en-GB" sz="2000" b="0" dirty="0">
                <a:solidFill>
                  <a:schemeClr val="tx1"/>
                </a:solidFill>
                <a:latin typeface="Calibri" panose="020F0502020204030204" pitchFamily="34" charset="0"/>
                <a:cs typeface="Calibri" panose="020F0502020204030204" pitchFamily="34" charset="0"/>
              </a:rPr>
              <a:t> </a:t>
            </a:r>
            <a:r>
              <a:rPr lang="en-GB" sz="2000" b="0" dirty="0" err="1">
                <a:solidFill>
                  <a:schemeClr val="tx1"/>
                </a:solidFill>
                <a:latin typeface="Calibri" panose="020F0502020204030204" pitchFamily="34" charset="0"/>
                <a:cs typeface="Calibri" panose="020F0502020204030204" pitchFamily="34" charset="0"/>
              </a:rPr>
              <a:t>attività</a:t>
            </a:r>
            <a:r>
              <a:rPr lang="en-GB" sz="2000"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1010190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106564" y="1609405"/>
            <a:ext cx="1476512" cy="2971032"/>
          </a:xfrm>
          <a:prstGeom prst="rect">
            <a:avLst/>
          </a:prstGeom>
        </p:spPr>
      </p:pic>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1.3.</a:t>
            </a:r>
            <a:r>
              <a:rPr lang="en-GB" sz="1400">
                <a:solidFill>
                  <a:schemeClr val="tx1"/>
                </a:solidFill>
                <a:latin typeface="Calibri" panose="020F0502020204030204" pitchFamily="34" charset="0"/>
                <a:cs typeface="Calibri" panose="020F0502020204030204" pitchFamily="34" charset="0"/>
              </a:rPr>
              <a:t> Social media.</a:t>
            </a:r>
            <a:endParaRPr sz="1600"/>
          </a:p>
          <a:p>
            <a:pPr marL="0" lvl="0" indent="0" algn="l" rtl="0">
              <a:spcBef>
                <a:spcPts val="600"/>
              </a:spcBef>
              <a:spcAft>
                <a:spcPts val="0"/>
              </a:spcAft>
              <a:buNone/>
            </a:pPr>
            <a:endParaRPr sz="1200"/>
          </a:p>
        </p:txBody>
      </p:sp>
      <p:sp>
        <p:nvSpPr>
          <p:cNvPr id="3" name="Rectángulo 2"/>
          <p:cNvSpPr/>
          <p:nvPr/>
        </p:nvSpPr>
        <p:spPr>
          <a:xfrm>
            <a:off x="223442" y="1347795"/>
            <a:ext cx="8600431" cy="523220"/>
          </a:xfrm>
          <a:prstGeom prst="rect">
            <a:avLst/>
          </a:prstGeom>
        </p:spPr>
        <p:txBody>
          <a:bodyPr wrap="none">
            <a:spAutoFit/>
          </a:bodyPr>
          <a:lstStyle/>
          <a:p>
            <a:r>
              <a:rPr lang="en-GB" dirty="0" err="1">
                <a:solidFill>
                  <a:schemeClr val="tx1"/>
                </a:solidFill>
                <a:latin typeface="Calibri" panose="020F0502020204030204" pitchFamily="34" charset="0"/>
                <a:cs typeface="Calibri" panose="020F0502020204030204" pitchFamily="34" charset="0"/>
              </a:rPr>
              <a:t>Lavorando</a:t>
            </a:r>
            <a:r>
              <a:rPr lang="en-GB" dirty="0">
                <a:solidFill>
                  <a:schemeClr val="tx1"/>
                </a:solidFill>
                <a:latin typeface="Calibri" panose="020F0502020204030204" pitchFamily="34" charset="0"/>
                <a:cs typeface="Calibri" panose="020F0502020204030204" pitchFamily="34" charset="0"/>
              </a:rPr>
              <a:t> con </a:t>
            </a:r>
            <a:r>
              <a:rPr lang="en-GB" dirty="0" err="1">
                <a:solidFill>
                  <a:schemeClr val="tx1"/>
                </a:solidFill>
                <a:latin typeface="Calibri" panose="020F0502020204030204" pitchFamily="34" charset="0"/>
                <a:cs typeface="Calibri" panose="020F0502020204030204" pitchFamily="34" charset="0"/>
              </a:rPr>
              <a:t>modelli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gratuiti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è</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possibile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creare</a:t>
            </a:r>
            <a:r>
              <a:rPr lang="en-GB" dirty="0">
                <a:solidFill>
                  <a:schemeClr val="tx1"/>
                </a:solidFill>
                <a:latin typeface="Calibri" panose="020F0502020204030204" pitchFamily="34" charset="0"/>
                <a:cs typeface="Calibri" panose="020F0502020204030204" pitchFamily="34" charset="0"/>
              </a:rPr>
              <a:t> un post </a:t>
            </a:r>
            <a:r>
              <a:rPr lang="en-GB" dirty="0" err="1">
                <a:solidFill>
                  <a:schemeClr val="tx1"/>
                </a:solidFill>
                <a:latin typeface="Calibri" panose="020F0502020204030204" pitchFamily="34" charset="0"/>
                <a:cs typeface="Calibri" panose="020F0502020204030204" pitchFamily="34" charset="0"/>
              </a:rPr>
              <a:t>professionale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su</a:t>
            </a:r>
            <a:r>
              <a:rPr lang="en-GB" dirty="0">
                <a:solidFill>
                  <a:schemeClr val="tx1"/>
                </a:solidFill>
                <a:latin typeface="Calibri" panose="020F0502020204030204" pitchFamily="34" charset="0"/>
                <a:cs typeface="Calibri" panose="020F0502020204030204" pitchFamily="34" charset="0"/>
              </a:rPr>
              <a:t> Facebook o Instagram in 3 </a:t>
            </a:r>
            <a:r>
              <a:rPr lang="en-GB" dirty="0" err="1">
                <a:solidFill>
                  <a:schemeClr val="tx1"/>
                </a:solidFill>
                <a:latin typeface="Calibri" panose="020F0502020204030204" pitchFamily="34" charset="0"/>
                <a:cs typeface="Calibri" panose="020F0502020204030204" pitchFamily="34" charset="0"/>
              </a:rPr>
              <a:t>semplici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passi</a:t>
            </a:r>
            <a:r>
              <a:rPr lang="en-GB" dirty="0">
                <a:solidFill>
                  <a:schemeClr val="tx1"/>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dirty="0"/>
          </a:p>
        </p:txBody>
      </p:sp>
      <p:sp>
        <p:nvSpPr>
          <p:cNvPr id="4" name="Rectángulo 3"/>
          <p:cNvSpPr/>
          <p:nvPr/>
        </p:nvSpPr>
        <p:spPr>
          <a:xfrm>
            <a:off x="5788908" y="2791389"/>
            <a:ext cx="3277719" cy="523220"/>
          </a:xfrm>
          <a:prstGeom prst="rect">
            <a:avLst/>
          </a:prstGeom>
        </p:spPr>
        <p:txBody>
          <a:bodyPr wrap="square">
            <a:spAutoFit/>
          </a:bodyPr>
          <a:lstStyle/>
          <a:p>
            <a:r>
              <a:rPr lang="en-GB" dirty="0">
                <a:latin typeface="Calibri" panose="020F0502020204030204" pitchFamily="34" charset="0"/>
                <a:cs typeface="Calibri" panose="020F0502020204030204" pitchFamily="34" charset="0"/>
              </a:rPr>
              <a:t>1</a:t>
            </a:r>
            <a:r>
              <a:rPr lang="en-GB">
                <a:latin typeface="Calibri" panose="020F0502020204030204" pitchFamily="34" charset="0"/>
                <a:cs typeface="Calibri" panose="020F0502020204030204" pitchFamily="34" charset="0"/>
              </a:rPr>
              <a:t>. </a:t>
            </a:r>
            <a:r>
              <a:rPr lang="it-IT">
                <a:latin typeface="Calibri" panose="020F0502020204030204" pitchFamily="34" charset="0"/>
                <a:cs typeface="Calibri" panose="020F0502020204030204" pitchFamily="34" charset="0"/>
              </a:rPr>
              <a:t>Seleziona un modello in relazione al tema del tuo post</a:t>
            </a:r>
            <a:r>
              <a:rPr lang="en-GB" smtClean="0">
                <a:latin typeface="Calibri" panose="020F0502020204030204" pitchFamily="34" charset="0"/>
                <a:cs typeface="Calibri" panose="020F0502020204030204" pitchFamily="34" charset="0"/>
              </a:rPr>
              <a:t>.</a:t>
            </a:r>
            <a:endParaRPr lang="en-GB" dirty="0">
              <a:latin typeface="Calibri" panose="020F0502020204030204" pitchFamily="34" charset="0"/>
              <a:cs typeface="Calibri" panose="020F0502020204030204" pitchFamily="34" charset="0"/>
            </a:endParaRPr>
          </a:p>
        </p:txBody>
      </p:sp>
      <p:sp>
        <p:nvSpPr>
          <p:cNvPr id="2" name="Rectángulo redondeado 1"/>
          <p:cNvSpPr/>
          <p:nvPr/>
        </p:nvSpPr>
        <p:spPr>
          <a:xfrm>
            <a:off x="110001" y="1630930"/>
            <a:ext cx="250946" cy="214095"/>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ángulo redondeado 4"/>
          <p:cNvSpPr/>
          <p:nvPr/>
        </p:nvSpPr>
        <p:spPr>
          <a:xfrm>
            <a:off x="419386" y="3135086"/>
            <a:ext cx="584391" cy="495013"/>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lecha derecha 6"/>
          <p:cNvSpPr/>
          <p:nvPr/>
        </p:nvSpPr>
        <p:spPr>
          <a:xfrm>
            <a:off x="1141281" y="3314609"/>
            <a:ext cx="1588168" cy="219238"/>
          </a:xfrm>
          <a:prstGeom prst="rightArrow">
            <a:avLst/>
          </a:prstGeom>
          <a:solidFill>
            <a:srgbClr val="BBE863"/>
          </a:solidFill>
          <a:ln>
            <a:solidFill>
              <a:srgbClr val="004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lecha doblada 7"/>
          <p:cNvSpPr/>
          <p:nvPr/>
        </p:nvSpPr>
        <p:spPr>
          <a:xfrm rot="5400000">
            <a:off x="16736" y="2134293"/>
            <a:ext cx="1320940" cy="515640"/>
          </a:xfrm>
          <a:prstGeom prst="bentArrow">
            <a:avLst/>
          </a:prstGeom>
          <a:solidFill>
            <a:srgbClr val="BBE863"/>
          </a:solidFill>
          <a:ln>
            <a:solidFill>
              <a:srgbClr val="004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Imagen 9"/>
          <p:cNvPicPr>
            <a:picLocks noChangeAspect="1"/>
          </p:cNvPicPr>
          <p:nvPr/>
        </p:nvPicPr>
        <p:blipFill>
          <a:blip r:embed="rId4"/>
          <a:stretch>
            <a:fillRect/>
          </a:stretch>
        </p:blipFill>
        <p:spPr>
          <a:xfrm>
            <a:off x="2837202" y="1939246"/>
            <a:ext cx="2843952" cy="2391680"/>
          </a:xfrm>
          <a:prstGeom prst="rect">
            <a:avLst/>
          </a:prstGeom>
        </p:spPr>
      </p:pic>
      <p:sp>
        <p:nvSpPr>
          <p:cNvPr id="12"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 sz="2000" dirty="0" err="1"/>
              <a:t>Unità</a:t>
            </a:r>
            <a:r>
              <a:rPr lang="en" sz="2000" dirty="0"/>
              <a:t> 1. </a:t>
            </a:r>
            <a:r>
              <a:rPr lang="en-GB" sz="2000" b="0" dirty="0" err="1">
                <a:solidFill>
                  <a:schemeClr val="tx1"/>
                </a:solidFill>
                <a:latin typeface="Calibri" panose="020F0502020204030204" pitchFamily="34" charset="0"/>
                <a:cs typeface="Calibri" panose="020F0502020204030204" pitchFamily="34" charset="0"/>
              </a:rPr>
              <a:t>Creazione</a:t>
            </a:r>
            <a:r>
              <a:rPr lang="en-GB" sz="2000" b="0" dirty="0">
                <a:solidFill>
                  <a:schemeClr val="tx1"/>
                </a:solidFill>
                <a:latin typeface="Calibri" panose="020F0502020204030204" pitchFamily="34" charset="0"/>
                <a:cs typeface="Calibri" panose="020F0502020204030204" pitchFamily="34" charset="0"/>
              </a:rPr>
              <a:t> di </a:t>
            </a:r>
            <a:r>
              <a:rPr lang="en-GB" sz="2000" b="0" dirty="0" err="1">
                <a:solidFill>
                  <a:schemeClr val="tx1"/>
                </a:solidFill>
                <a:latin typeface="Calibri" panose="020F0502020204030204" pitchFamily="34" charset="0"/>
                <a:cs typeface="Calibri" panose="020F0502020204030204" pitchFamily="34" charset="0"/>
              </a:rPr>
              <a:t>contenuti</a:t>
            </a:r>
            <a:r>
              <a:rPr lang="en-GB" sz="2000" b="0" dirty="0">
                <a:solidFill>
                  <a:schemeClr val="tx1"/>
                </a:solidFill>
                <a:latin typeface="Calibri" panose="020F0502020204030204" pitchFamily="34" charset="0"/>
                <a:cs typeface="Calibri" panose="020F0502020204030204" pitchFamily="34" charset="0"/>
              </a:rPr>
              <a:t> online. </a:t>
            </a:r>
            <a:br>
              <a:rPr lang="en-GB" sz="2000" b="0" dirty="0">
                <a:solidFill>
                  <a:schemeClr val="tx1"/>
                </a:solidFill>
                <a:latin typeface="Calibri" panose="020F0502020204030204" pitchFamily="34" charset="0"/>
                <a:cs typeface="Calibri" panose="020F0502020204030204" pitchFamily="34" charset="0"/>
              </a:rPr>
            </a:br>
            <a:r>
              <a:rPr lang="en-GB" sz="2000" b="0" dirty="0" err="1">
                <a:solidFill>
                  <a:schemeClr val="tx1"/>
                </a:solidFill>
                <a:latin typeface="Calibri" panose="020F0502020204030204" pitchFamily="34" charset="0"/>
                <a:cs typeface="Calibri" panose="020F0502020204030204" pitchFamily="34" charset="0"/>
              </a:rPr>
              <a:t>Portare</a:t>
            </a:r>
            <a:r>
              <a:rPr lang="en-GB" sz="2000" b="0" dirty="0">
                <a:solidFill>
                  <a:schemeClr val="tx1"/>
                </a:solidFill>
                <a:latin typeface="Calibri" panose="020F0502020204030204" pitchFamily="34" charset="0"/>
                <a:cs typeface="Calibri" panose="020F0502020204030204" pitchFamily="34" charset="0"/>
              </a:rPr>
              <a:t> la </a:t>
            </a:r>
            <a:r>
              <a:rPr lang="en-GB" sz="2000" b="0" dirty="0" err="1">
                <a:solidFill>
                  <a:schemeClr val="tx1"/>
                </a:solidFill>
                <a:latin typeface="Calibri" panose="020F0502020204030204" pitchFamily="34" charset="0"/>
                <a:cs typeface="Calibri" panose="020F0502020204030204" pitchFamily="34" charset="0"/>
              </a:rPr>
              <a:t>tua</a:t>
            </a:r>
            <a:r>
              <a:rPr lang="en-GB" sz="2000" b="0" dirty="0">
                <a:solidFill>
                  <a:schemeClr val="tx1"/>
                </a:solidFill>
                <a:latin typeface="Calibri" panose="020F0502020204030204" pitchFamily="34" charset="0"/>
                <a:cs typeface="Calibri" panose="020F0502020204030204" pitchFamily="34" charset="0"/>
              </a:rPr>
              <a:t> </a:t>
            </a:r>
            <a:r>
              <a:rPr lang="en-GB" sz="2000" b="0" dirty="0" err="1">
                <a:solidFill>
                  <a:schemeClr val="tx1"/>
                </a:solidFill>
                <a:latin typeface="Calibri" panose="020F0502020204030204" pitchFamily="34" charset="0"/>
                <a:cs typeface="Calibri" panose="020F0502020204030204" pitchFamily="34" charset="0"/>
              </a:rPr>
              <a:t>attività</a:t>
            </a:r>
            <a:r>
              <a:rPr lang="en-GB" sz="2000"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1174480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1.3.</a:t>
            </a:r>
            <a:r>
              <a:rPr lang="en-GB" sz="1400">
                <a:solidFill>
                  <a:schemeClr val="tx1"/>
                </a:solidFill>
                <a:latin typeface="Calibri" panose="020F0502020204030204" pitchFamily="34" charset="0"/>
                <a:cs typeface="Calibri" panose="020F0502020204030204" pitchFamily="34" charset="0"/>
              </a:rPr>
              <a:t> Social media.</a:t>
            </a:r>
            <a:endParaRPr sz="1600"/>
          </a:p>
          <a:p>
            <a:pPr marL="0" lvl="0" indent="0" algn="l" rtl="0">
              <a:spcBef>
                <a:spcPts val="600"/>
              </a:spcBef>
              <a:spcAft>
                <a:spcPts val="0"/>
              </a:spcAft>
              <a:buNone/>
            </a:pPr>
            <a:endParaRPr sz="1200"/>
          </a:p>
        </p:txBody>
      </p:sp>
      <p:sp>
        <p:nvSpPr>
          <p:cNvPr id="5" name="Rectángulo 4"/>
          <p:cNvSpPr/>
          <p:nvPr/>
        </p:nvSpPr>
        <p:spPr>
          <a:xfrm>
            <a:off x="3774478" y="3204370"/>
            <a:ext cx="4283242" cy="523220"/>
          </a:xfrm>
          <a:prstGeom prst="rect">
            <a:avLst/>
          </a:prstGeom>
        </p:spPr>
        <p:txBody>
          <a:bodyPr wrap="square">
            <a:spAutoFit/>
          </a:bodyPr>
          <a:lstStyle/>
          <a:p>
            <a:r>
              <a:rPr lang="en-GB" dirty="0">
                <a:latin typeface="Calibri" panose="020F0502020204030204" pitchFamily="34" charset="0"/>
                <a:cs typeface="Calibri" panose="020F0502020204030204" pitchFamily="34" charset="0"/>
              </a:rPr>
              <a:t>2</a:t>
            </a:r>
            <a:r>
              <a:rPr lang="en-GB">
                <a:latin typeface="Calibri" panose="020F0502020204030204" pitchFamily="34" charset="0"/>
                <a:cs typeface="Calibri" panose="020F0502020204030204" pitchFamily="34" charset="0"/>
              </a:rPr>
              <a:t>. </a:t>
            </a:r>
            <a:r>
              <a:rPr lang="it-IT">
                <a:latin typeface="Calibri" panose="020F0502020204030204" pitchFamily="34" charset="0"/>
                <a:cs typeface="Calibri" panose="020F0502020204030204" pitchFamily="34" charset="0"/>
              </a:rPr>
              <a:t>Modifica il contenuto (immagini, colori e testo) cliccando sugli </a:t>
            </a:r>
            <a:r>
              <a:rPr lang="it-IT">
                <a:latin typeface="Calibri" panose="020F0502020204030204" pitchFamily="34" charset="0"/>
                <a:cs typeface="Calibri" panose="020F0502020204030204" pitchFamily="34" charset="0"/>
              </a:rPr>
              <a:t>elementi</a:t>
            </a:r>
            <a:r>
              <a:rPr lang="it-IT" smtClean="0">
                <a:latin typeface="Calibri" panose="020F0502020204030204" pitchFamily="34" charset="0"/>
                <a:cs typeface="Calibri" panose="020F0502020204030204" pitchFamily="34" charset="0"/>
              </a:rPr>
              <a:t>.</a:t>
            </a:r>
            <a:endParaRPr lang="en-GB" dirty="0">
              <a:latin typeface="Calibri" panose="020F0502020204030204" pitchFamily="34" charset="0"/>
              <a:cs typeface="Calibri" panose="020F0502020204030204" pitchFamily="34" charset="0"/>
            </a:endParaRPr>
          </a:p>
        </p:txBody>
      </p:sp>
      <p:pic>
        <p:nvPicPr>
          <p:cNvPr id="7" name="Imagen 6"/>
          <p:cNvPicPr>
            <a:picLocks noChangeAspect="1"/>
          </p:cNvPicPr>
          <p:nvPr/>
        </p:nvPicPr>
        <p:blipFill>
          <a:blip r:embed="rId3"/>
          <a:stretch>
            <a:fillRect/>
          </a:stretch>
        </p:blipFill>
        <p:spPr>
          <a:xfrm>
            <a:off x="27122" y="1526292"/>
            <a:ext cx="3637150" cy="3056961"/>
          </a:xfrm>
          <a:prstGeom prst="rect">
            <a:avLst/>
          </a:prstGeom>
        </p:spPr>
      </p:pic>
      <p:pic>
        <p:nvPicPr>
          <p:cNvPr id="8" name="Imagen 7"/>
          <p:cNvPicPr>
            <a:picLocks noChangeAspect="1"/>
          </p:cNvPicPr>
          <p:nvPr/>
        </p:nvPicPr>
        <p:blipFill>
          <a:blip r:embed="rId4"/>
          <a:stretch>
            <a:fillRect/>
          </a:stretch>
        </p:blipFill>
        <p:spPr>
          <a:xfrm>
            <a:off x="3849212" y="1306727"/>
            <a:ext cx="4942204" cy="439129"/>
          </a:xfrm>
          <a:prstGeom prst="rect">
            <a:avLst/>
          </a:prstGeom>
        </p:spPr>
      </p:pic>
      <p:sp>
        <p:nvSpPr>
          <p:cNvPr id="9" name="Rectángulo redondeado 8"/>
          <p:cNvSpPr/>
          <p:nvPr/>
        </p:nvSpPr>
        <p:spPr>
          <a:xfrm>
            <a:off x="1196283" y="1757089"/>
            <a:ext cx="1381912" cy="463597"/>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ángulo redondeado 9"/>
          <p:cNvSpPr/>
          <p:nvPr/>
        </p:nvSpPr>
        <p:spPr>
          <a:xfrm>
            <a:off x="1155032" y="4118238"/>
            <a:ext cx="1505666" cy="323133"/>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Conector recto de flecha 11"/>
          <p:cNvCxnSpPr/>
          <p:nvPr/>
        </p:nvCxnSpPr>
        <p:spPr>
          <a:xfrm flipH="1" flipV="1">
            <a:off x="2695074" y="2220686"/>
            <a:ext cx="1079404" cy="1100104"/>
          </a:xfrm>
          <a:prstGeom prst="straightConnector1">
            <a:avLst/>
          </a:prstGeom>
          <a:ln>
            <a:solidFill>
              <a:srgbClr val="2ABBAD"/>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H="1">
            <a:off x="2732542" y="3609974"/>
            <a:ext cx="1004468" cy="611465"/>
          </a:xfrm>
          <a:prstGeom prst="straightConnector1">
            <a:avLst/>
          </a:prstGeom>
          <a:ln>
            <a:solidFill>
              <a:srgbClr val="2ABBAD"/>
            </a:solidFill>
            <a:tailEnd type="triangle"/>
          </a:ln>
        </p:spPr>
        <p:style>
          <a:lnRef idx="1">
            <a:schemeClr val="accent1"/>
          </a:lnRef>
          <a:fillRef idx="0">
            <a:schemeClr val="accent1"/>
          </a:fillRef>
          <a:effectRef idx="0">
            <a:schemeClr val="accent1"/>
          </a:effectRef>
          <a:fontRef idx="minor">
            <a:schemeClr val="tx1"/>
          </a:fontRef>
        </p:style>
      </p:cxnSp>
      <p:sp>
        <p:nvSpPr>
          <p:cNvPr id="16" name="Rectángulo 15"/>
          <p:cNvSpPr/>
          <p:nvPr/>
        </p:nvSpPr>
        <p:spPr>
          <a:xfrm>
            <a:off x="7253816" y="2278364"/>
            <a:ext cx="1467068" cy="307777"/>
          </a:xfrm>
          <a:prstGeom prst="rect">
            <a:avLst/>
          </a:prstGeom>
        </p:spPr>
        <p:txBody>
          <a:bodyPr wrap="none">
            <a:spAutoFit/>
          </a:bodyPr>
          <a:lstStyle/>
          <a:p>
            <a:r>
              <a:rPr lang="en-GB" dirty="0">
                <a:latin typeface="Calibri" panose="020F0502020204030204" pitchFamily="34" charset="0"/>
                <a:cs typeface="Calibri" panose="020F0502020204030204" pitchFamily="34" charset="0"/>
              </a:rPr>
              <a:t>3. </a:t>
            </a:r>
            <a:r>
              <a:rPr lang="en-GB" dirty="0" err="1">
                <a:latin typeface="Calibri" panose="020F0502020204030204" pitchFamily="34" charset="0"/>
                <a:cs typeface="Calibri" panose="020F0502020204030204" pitchFamily="34" charset="0"/>
              </a:rPr>
              <a:t>Pubblica</a:t>
            </a:r>
            <a:r>
              <a:rPr lang="en-GB" dirty="0">
                <a:latin typeface="Calibri" panose="020F0502020204030204" pitchFamily="34" charset="0"/>
                <a:cs typeface="Calibri" panose="020F0502020204030204" pitchFamily="34" charset="0"/>
              </a:rPr>
              <a:t> il post</a:t>
            </a:r>
          </a:p>
        </p:txBody>
      </p:sp>
      <p:sp>
        <p:nvSpPr>
          <p:cNvPr id="17" name="Flecha derecha 16"/>
          <p:cNvSpPr/>
          <p:nvPr/>
        </p:nvSpPr>
        <p:spPr>
          <a:xfrm rot="16200000">
            <a:off x="7583332" y="1988887"/>
            <a:ext cx="330009" cy="231799"/>
          </a:xfrm>
          <a:prstGeom prst="rightArrow">
            <a:avLst>
              <a:gd name="adj1" fmla="val 50000"/>
              <a:gd name="adj2" fmla="val 73728"/>
            </a:avLst>
          </a:prstGeom>
          <a:noFill/>
          <a:ln>
            <a:solidFill>
              <a:srgbClr val="2A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 sz="2000" dirty="0" err="1"/>
              <a:t>Unità</a:t>
            </a:r>
            <a:r>
              <a:rPr lang="en" sz="2000" dirty="0"/>
              <a:t> 1. </a:t>
            </a:r>
            <a:r>
              <a:rPr lang="en-GB" sz="2000" b="0" dirty="0" err="1">
                <a:solidFill>
                  <a:schemeClr val="tx1"/>
                </a:solidFill>
                <a:latin typeface="Calibri" panose="020F0502020204030204" pitchFamily="34" charset="0"/>
                <a:cs typeface="Calibri" panose="020F0502020204030204" pitchFamily="34" charset="0"/>
              </a:rPr>
              <a:t>Creazione</a:t>
            </a:r>
            <a:r>
              <a:rPr lang="en-GB" sz="2000" b="0" dirty="0">
                <a:solidFill>
                  <a:schemeClr val="tx1"/>
                </a:solidFill>
                <a:latin typeface="Calibri" panose="020F0502020204030204" pitchFamily="34" charset="0"/>
                <a:cs typeface="Calibri" panose="020F0502020204030204" pitchFamily="34" charset="0"/>
              </a:rPr>
              <a:t> di </a:t>
            </a:r>
            <a:r>
              <a:rPr lang="en-GB" sz="2000" b="0" dirty="0" err="1">
                <a:solidFill>
                  <a:schemeClr val="tx1"/>
                </a:solidFill>
                <a:latin typeface="Calibri" panose="020F0502020204030204" pitchFamily="34" charset="0"/>
                <a:cs typeface="Calibri" panose="020F0502020204030204" pitchFamily="34" charset="0"/>
              </a:rPr>
              <a:t>contenuti</a:t>
            </a:r>
            <a:r>
              <a:rPr lang="en-GB" sz="2000" b="0" dirty="0">
                <a:solidFill>
                  <a:schemeClr val="tx1"/>
                </a:solidFill>
                <a:latin typeface="Calibri" panose="020F0502020204030204" pitchFamily="34" charset="0"/>
                <a:cs typeface="Calibri" panose="020F0502020204030204" pitchFamily="34" charset="0"/>
              </a:rPr>
              <a:t> online. </a:t>
            </a:r>
            <a:br>
              <a:rPr lang="en-GB" sz="2000" b="0" dirty="0">
                <a:solidFill>
                  <a:schemeClr val="tx1"/>
                </a:solidFill>
                <a:latin typeface="Calibri" panose="020F0502020204030204" pitchFamily="34" charset="0"/>
                <a:cs typeface="Calibri" panose="020F0502020204030204" pitchFamily="34" charset="0"/>
              </a:rPr>
            </a:br>
            <a:r>
              <a:rPr lang="en-GB" sz="2000" b="0" dirty="0" err="1">
                <a:solidFill>
                  <a:schemeClr val="tx1"/>
                </a:solidFill>
                <a:latin typeface="Calibri" panose="020F0502020204030204" pitchFamily="34" charset="0"/>
                <a:cs typeface="Calibri" panose="020F0502020204030204" pitchFamily="34" charset="0"/>
              </a:rPr>
              <a:t>Portare</a:t>
            </a:r>
            <a:r>
              <a:rPr lang="en-GB" sz="2000" b="0" dirty="0">
                <a:solidFill>
                  <a:schemeClr val="tx1"/>
                </a:solidFill>
                <a:latin typeface="Calibri" panose="020F0502020204030204" pitchFamily="34" charset="0"/>
                <a:cs typeface="Calibri" panose="020F0502020204030204" pitchFamily="34" charset="0"/>
              </a:rPr>
              <a:t> la </a:t>
            </a:r>
            <a:r>
              <a:rPr lang="en-GB" sz="2000" b="0" dirty="0" err="1">
                <a:solidFill>
                  <a:schemeClr val="tx1"/>
                </a:solidFill>
                <a:latin typeface="Calibri" panose="020F0502020204030204" pitchFamily="34" charset="0"/>
                <a:cs typeface="Calibri" panose="020F0502020204030204" pitchFamily="34" charset="0"/>
              </a:rPr>
              <a:t>tua</a:t>
            </a:r>
            <a:r>
              <a:rPr lang="en-GB" sz="2000" b="0" dirty="0">
                <a:solidFill>
                  <a:schemeClr val="tx1"/>
                </a:solidFill>
                <a:latin typeface="Calibri" panose="020F0502020204030204" pitchFamily="34" charset="0"/>
                <a:cs typeface="Calibri" panose="020F0502020204030204" pitchFamily="34" charset="0"/>
              </a:rPr>
              <a:t> </a:t>
            </a:r>
            <a:r>
              <a:rPr lang="en-GB" sz="2000" b="0" dirty="0" err="1">
                <a:solidFill>
                  <a:schemeClr val="tx1"/>
                </a:solidFill>
                <a:latin typeface="Calibri" panose="020F0502020204030204" pitchFamily="34" charset="0"/>
                <a:cs typeface="Calibri" panose="020F0502020204030204" pitchFamily="34" charset="0"/>
              </a:rPr>
              <a:t>attività</a:t>
            </a:r>
            <a:r>
              <a:rPr lang="en-GB" sz="2000"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2787666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2.1</a:t>
            </a:r>
            <a:r>
              <a:rPr lang="en-GB" sz="1400" dirty="0">
                <a:solidFill>
                  <a:schemeClr val="tx1"/>
                </a:solidFill>
                <a:latin typeface="Calibri" panose="020F0502020204030204" pitchFamily="34" charset="0"/>
                <a:cs typeface="Calibri" panose="020F0502020204030204" pitchFamily="34" charset="0"/>
              </a:rPr>
              <a:t> Come </a:t>
            </a:r>
            <a:r>
              <a:rPr lang="en-GB" sz="1400" dirty="0" err="1">
                <a:solidFill>
                  <a:schemeClr val="tx1"/>
                </a:solidFill>
                <a:latin typeface="Calibri" panose="020F0502020204030204" pitchFamily="34" charset="0"/>
                <a:cs typeface="Calibri" panose="020F0502020204030204" pitchFamily="34" charset="0"/>
              </a:rPr>
              <a:t>sviluppare</a:t>
            </a:r>
            <a:r>
              <a:rPr lang="en-GB" sz="1400" dirty="0">
                <a:solidFill>
                  <a:schemeClr val="tx1"/>
                </a:solidFill>
                <a:latin typeface="Calibri" panose="020F0502020204030204" pitchFamily="34" charset="0"/>
                <a:cs typeface="Calibri" panose="020F0502020204030204" pitchFamily="34" charset="0"/>
              </a:rPr>
              <a:t> una </a:t>
            </a:r>
            <a:r>
              <a:rPr lang="en-GB" sz="1400" dirty="0" err="1">
                <a:solidFill>
                  <a:schemeClr val="tx1"/>
                </a:solidFill>
                <a:latin typeface="Calibri" panose="020F0502020204030204" pitchFamily="34" charset="0"/>
                <a:cs typeface="Calibri" panose="020F0502020204030204" pitchFamily="34" charset="0"/>
              </a:rPr>
              <a:t>strategia</a:t>
            </a:r>
            <a:r>
              <a:rPr lang="en-GB" sz="1400" dirty="0">
                <a:solidFill>
                  <a:schemeClr val="tx1"/>
                </a:solidFill>
                <a:latin typeface="Calibri" panose="020F0502020204030204" pitchFamily="34" charset="0"/>
                <a:cs typeface="Calibri" panose="020F0502020204030204" pitchFamily="34" charset="0"/>
              </a:rPr>
              <a:t> per </a:t>
            </a:r>
            <a:r>
              <a:rPr lang="en-GB" sz="1400" dirty="0" err="1">
                <a:solidFill>
                  <a:schemeClr val="tx1"/>
                </a:solidFill>
                <a:latin typeface="Calibri" panose="020F0502020204030204" pitchFamily="34" charset="0"/>
                <a:cs typeface="Calibri" panose="020F0502020204030204" pitchFamily="34" charset="0"/>
              </a:rPr>
              <a:t>i</a:t>
            </a:r>
            <a:r>
              <a:rPr lang="en-GB" sz="1400" dirty="0">
                <a:solidFill>
                  <a:schemeClr val="tx1"/>
                </a:solidFill>
                <a:latin typeface="Calibri" panose="020F0502020204030204" pitchFamily="34" charset="0"/>
                <a:cs typeface="Calibri" panose="020F0502020204030204" pitchFamily="34" charset="0"/>
              </a:rPr>
              <a:t> social media</a:t>
            </a:r>
            <a:endParaRPr sz="1600" dirty="0"/>
          </a:p>
          <a:p>
            <a:pPr marL="0" lvl="0" indent="0" algn="l" rtl="0">
              <a:spcBef>
                <a:spcPts val="600"/>
              </a:spcBef>
              <a:spcAft>
                <a:spcPts val="0"/>
              </a:spcAft>
              <a:buNone/>
            </a:pPr>
            <a:endParaRPr sz="1200" dirty="0"/>
          </a:p>
        </p:txBody>
      </p:sp>
      <p:sp>
        <p:nvSpPr>
          <p:cNvPr id="101" name="Google Shape;101;p12"/>
          <p:cNvSpPr txBox="1">
            <a:spLocks noGrp="1"/>
          </p:cNvSpPr>
          <p:nvPr>
            <p:ph type="title" idx="4294967295"/>
          </p:nvPr>
        </p:nvSpPr>
        <p:spPr>
          <a:xfrm>
            <a:off x="27122" y="82502"/>
            <a:ext cx="7369175" cy="550015"/>
          </a:xfrm>
          <a:prstGeom prst="rect">
            <a:avLst/>
          </a:prstGeom>
        </p:spPr>
        <p:txBody>
          <a:bodyPr spcFirstLastPara="1" wrap="square" lIns="91425" tIns="91425" rIns="91425" bIns="91425" anchor="t" anchorCtr="0">
            <a:noAutofit/>
          </a:bodyPr>
          <a:lstStyle/>
          <a:p>
            <a:pPr lvl="0" algn="ctr"/>
            <a:r>
              <a:rPr lang="en" sz="2200" dirty="0" err="1"/>
              <a:t>Unità</a:t>
            </a:r>
            <a:r>
              <a:rPr lang="en" sz="2200" dirty="0"/>
              <a:t> 2. </a:t>
            </a:r>
            <a:r>
              <a:rPr lang="en-GB" b="0" dirty="0" err="1">
                <a:solidFill>
                  <a:schemeClr val="tx1"/>
                </a:solidFill>
                <a:latin typeface="Calibri" panose="020F0502020204030204" pitchFamily="34" charset="0"/>
                <a:cs typeface="Calibri" panose="020F0502020204030204" pitchFamily="34" charset="0"/>
              </a:rPr>
              <a:t>Strategia</a:t>
            </a:r>
            <a:r>
              <a:rPr lang="en-GB" b="0" dirty="0">
                <a:solidFill>
                  <a:schemeClr val="tx1"/>
                </a:solidFill>
                <a:latin typeface="Calibri" panose="020F0502020204030204" pitchFamily="34" charset="0"/>
                <a:cs typeface="Calibri" panose="020F0502020204030204" pitchFamily="34" charset="0"/>
              </a:rPr>
              <a:t> per </a:t>
            </a:r>
            <a:r>
              <a:rPr lang="en-GB" b="0" dirty="0" err="1">
                <a:solidFill>
                  <a:schemeClr val="tx1"/>
                </a:solidFill>
                <a:latin typeface="Calibri" panose="020F0502020204030204" pitchFamily="34" charset="0"/>
                <a:cs typeface="Calibri" panose="020F0502020204030204" pitchFamily="34" charset="0"/>
              </a:rPr>
              <a:t>i</a:t>
            </a:r>
            <a:r>
              <a:rPr lang="en-GB" b="0" dirty="0">
                <a:solidFill>
                  <a:schemeClr val="tx1"/>
                </a:solidFill>
                <a:latin typeface="Calibri" panose="020F0502020204030204" pitchFamily="34" charset="0"/>
                <a:cs typeface="Calibri" panose="020F0502020204030204" pitchFamily="34" charset="0"/>
              </a:rPr>
              <a:t> social media</a:t>
            </a:r>
            <a:endParaRPr sz="2200" b="0" dirty="0">
              <a:solidFill>
                <a:schemeClr val="tx1"/>
              </a:solidFill>
            </a:endParaRPr>
          </a:p>
        </p:txBody>
      </p:sp>
      <p:sp>
        <p:nvSpPr>
          <p:cNvPr id="3" name="Rectángulo 2"/>
          <p:cNvSpPr/>
          <p:nvPr/>
        </p:nvSpPr>
        <p:spPr>
          <a:xfrm>
            <a:off x="195941" y="1473586"/>
            <a:ext cx="7043632" cy="2246769"/>
          </a:xfrm>
          <a:prstGeom prst="rect">
            <a:avLst/>
          </a:prstGeom>
        </p:spPr>
        <p:txBody>
          <a:bodyPr wrap="square">
            <a:spAutoFit/>
          </a:bodyPr>
          <a:lstStyle/>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Identifica</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i</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tuoi</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obiettivi</a:t>
            </a:r>
            <a:r>
              <a:rPr lang="en-GB" b="1"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Non </a:t>
            </a:r>
            <a:r>
              <a:rPr lang="en-GB" dirty="0" err="1">
                <a:latin typeface="Calibri" panose="020F0502020204030204" pitchFamily="34" charset="0"/>
                <a:cs typeface="Calibri" panose="020F0502020204030204" pitchFamily="34" charset="0"/>
              </a:rPr>
              <a:t>dimenticare</a:t>
            </a:r>
            <a:r>
              <a:rPr lang="en-GB" dirty="0">
                <a:latin typeface="Calibri" panose="020F0502020204030204" pitchFamily="34" charset="0"/>
                <a:cs typeface="Calibri" panose="020F0502020204030204" pitchFamily="34" charset="0"/>
              </a:rPr>
              <a:t> di </a:t>
            </a:r>
            <a:r>
              <a:rPr lang="en-GB" dirty="0" err="1">
                <a:latin typeface="Calibri" panose="020F0502020204030204" pitchFamily="34" charset="0"/>
                <a:cs typeface="Calibri" panose="020F0502020204030204" pitchFamily="34" charset="0"/>
              </a:rPr>
              <a:t>fissare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obiettivi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misurabili</a:t>
            </a:r>
            <a:r>
              <a:rPr lang="en-GB"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Ricerca</a:t>
            </a:r>
            <a:r>
              <a:rPr lang="en-GB" b="1" dirty="0">
                <a:latin typeface="Calibri" panose="020F0502020204030204" pitchFamily="34" charset="0"/>
                <a:cs typeface="Calibri" panose="020F0502020204030204" pitchFamily="34" charset="0"/>
              </a:rPr>
              <a:t> e </a:t>
            </a:r>
            <a:r>
              <a:rPr lang="en-GB" b="1" dirty="0" err="1">
                <a:latin typeface="Calibri" panose="020F0502020204030204" pitchFamily="34" charset="0"/>
                <a:cs typeface="Calibri" panose="020F0502020204030204" pitchFamily="34" charset="0"/>
              </a:rPr>
              <a:t>identifica</a:t>
            </a:r>
            <a:r>
              <a:rPr lang="en-GB" b="1" dirty="0">
                <a:latin typeface="Calibri" panose="020F0502020204030204" pitchFamily="34" charset="0"/>
                <a:cs typeface="Calibri" panose="020F0502020204030204" pitchFamily="34" charset="0"/>
              </a:rPr>
              <a:t> il </a:t>
            </a:r>
            <a:r>
              <a:rPr lang="en-GB" b="1" dirty="0" err="1">
                <a:latin typeface="Calibri" panose="020F0502020204030204" pitchFamily="34" charset="0"/>
                <a:cs typeface="Calibri" panose="020F0502020204030204" pitchFamily="34" charset="0"/>
              </a:rPr>
              <a:t>tuo</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pubblico</a:t>
            </a:r>
            <a:r>
              <a:rPr lang="en-GB" b="1" dirty="0">
                <a:latin typeface="Calibri" panose="020F0502020204030204" pitchFamily="34" charset="0"/>
                <a:cs typeface="Calibri" panose="020F0502020204030204" pitchFamily="34" charset="0"/>
              </a:rPr>
              <a:t> di </a:t>
            </a:r>
            <a:r>
              <a:rPr lang="en-GB" b="1" dirty="0" err="1">
                <a:latin typeface="Calibri" panose="020F0502020204030204" pitchFamily="34" charset="0"/>
                <a:cs typeface="Calibri" panose="020F0502020204030204" pitchFamily="34" charset="0"/>
              </a:rPr>
              <a:t>riferimento</a:t>
            </a:r>
            <a:r>
              <a:rPr lang="en-GB" b="1"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Impara</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tutto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quello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che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puoi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su</a:t>
            </a:r>
            <a:r>
              <a:rPr lang="en-GB" dirty="0">
                <a:latin typeface="Calibri" panose="020F0502020204030204" pitchFamily="34" charset="0"/>
                <a:cs typeface="Calibri" panose="020F0502020204030204" pitchFamily="34" charset="0"/>
              </a:rPr>
              <a:t> di </a:t>
            </a:r>
            <a:r>
              <a:rPr lang="en-GB" dirty="0" err="1">
                <a:latin typeface="Calibri" panose="020F0502020204030204" pitchFamily="34" charset="0"/>
                <a:cs typeface="Calibri" panose="020F0502020204030204" pitchFamily="34" charset="0"/>
              </a:rPr>
              <a:t>loro</a:t>
            </a:r>
            <a:r>
              <a:rPr lang="en-GB"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Impara</a:t>
            </a:r>
            <a:r>
              <a:rPr lang="en-GB" b="1" dirty="0">
                <a:latin typeface="Calibri" panose="020F0502020204030204" pitchFamily="34" charset="0"/>
                <a:cs typeface="Calibri" panose="020F0502020204030204" pitchFamily="34" charset="0"/>
              </a:rPr>
              <a:t> la </a:t>
            </a:r>
            <a:r>
              <a:rPr lang="en-GB" b="1" dirty="0" err="1">
                <a:latin typeface="Calibri" panose="020F0502020204030204" pitchFamily="34" charset="0"/>
                <a:cs typeface="Calibri" panose="020F0502020204030204" pitchFamily="34" charset="0"/>
              </a:rPr>
              <a:t>tua</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strategia</a:t>
            </a:r>
            <a:r>
              <a:rPr lang="en-GB" b="1" dirty="0">
                <a:latin typeface="Calibri" panose="020F0502020204030204" pitchFamily="34" charset="0"/>
                <a:cs typeface="Calibri" panose="020F0502020204030204" pitchFamily="34" charset="0"/>
              </a:rPr>
              <a:t> di </a:t>
            </a:r>
            <a:r>
              <a:rPr lang="en-GB" b="1" dirty="0" err="1">
                <a:latin typeface="Calibri" panose="020F0502020204030204" pitchFamily="34" charset="0"/>
                <a:cs typeface="Calibri" panose="020F0502020204030204" pitchFamily="34" charset="0"/>
              </a:rPr>
              <a:t>competenza</a:t>
            </a:r>
            <a:r>
              <a:rPr lang="en-GB" b="1"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Imitare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ciò</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che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funziona</a:t>
            </a:r>
            <a:r>
              <a:rPr lang="en-GB"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Crea</a:t>
            </a:r>
            <a:r>
              <a:rPr lang="en-GB" b="1" dirty="0">
                <a:latin typeface="Calibri" panose="020F0502020204030204" pitchFamily="34" charset="0"/>
                <a:cs typeface="Calibri" panose="020F0502020204030204" pitchFamily="34" charset="0"/>
              </a:rPr>
              <a:t> un </a:t>
            </a:r>
            <a:r>
              <a:rPr lang="en-GB" b="1" dirty="0" err="1">
                <a:latin typeface="Calibri" panose="020F0502020204030204" pitchFamily="34" charset="0"/>
                <a:cs typeface="Calibri" panose="020F0502020204030204" pitchFamily="34" charset="0"/>
              </a:rPr>
              <a:t>calendario</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dei</a:t>
            </a:r>
            <a:r>
              <a:rPr lang="en-GB" b="1" dirty="0">
                <a:latin typeface="Calibri" panose="020F0502020204030204" pitchFamily="34" charset="0"/>
                <a:cs typeface="Calibri" panose="020F0502020204030204" pitchFamily="34" charset="0"/>
              </a:rPr>
              <a:t> social media</a:t>
            </a:r>
          </a:p>
          <a:p>
            <a:endParaRPr lang="en-GB"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Sii</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creativo</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Com’e</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noto</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si</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possono</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usare</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strumenti</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gratuiti</a:t>
            </a:r>
            <a:r>
              <a:rPr lang="en-GB" b="1" dirty="0">
                <a:latin typeface="Calibri" panose="020F0502020204030204" pitchFamily="34" charset="0"/>
                <a:cs typeface="Calibri" panose="020F0502020204030204" pitchFamily="34" charset="0"/>
              </a:rPr>
              <a:t> e </a:t>
            </a:r>
            <a:r>
              <a:rPr lang="en-GB" b="1" dirty="0" err="1">
                <a:latin typeface="Calibri" panose="020F0502020204030204" pitchFamily="34" charset="0"/>
                <a:cs typeface="Calibri" panose="020F0502020204030204" pitchFamily="34" charset="0"/>
              </a:rPr>
              <a:t>facili</a:t>
            </a:r>
            <a:r>
              <a:rPr lang="en-GB" b="1" dirty="0">
                <a:latin typeface="Calibri" panose="020F0502020204030204" pitchFamily="34" charset="0"/>
                <a:cs typeface="Calibri" panose="020F0502020204030204" pitchFamily="34" charset="0"/>
              </a:rPr>
              <a:t> da </a:t>
            </a:r>
            <a:r>
              <a:rPr lang="en-GB" b="1" dirty="0" err="1">
                <a:latin typeface="Calibri" panose="020F0502020204030204" pitchFamily="34" charset="0"/>
                <a:cs typeface="Calibri" panose="020F0502020204030204" pitchFamily="34" charset="0"/>
              </a:rPr>
              <a:t>usare</a:t>
            </a:r>
            <a:r>
              <a:rPr lang="en-GB" b="1" dirty="0">
                <a:latin typeface="Calibri" panose="020F0502020204030204" pitchFamily="34" charset="0"/>
                <a:cs typeface="Calibri" panose="020F0502020204030204" pitchFamily="34" charset="0"/>
              </a:rPr>
              <a:t> per </a:t>
            </a:r>
            <a:r>
              <a:rPr lang="en-GB" b="1" dirty="0" err="1">
                <a:latin typeface="Calibri" panose="020F0502020204030204" pitchFamily="34" charset="0"/>
                <a:cs typeface="Calibri" panose="020F0502020204030204" pitchFamily="34" charset="0"/>
              </a:rPr>
              <a:t>migliorare</a:t>
            </a:r>
            <a:r>
              <a:rPr lang="en-GB" b="1" dirty="0">
                <a:latin typeface="Calibri" panose="020F0502020204030204" pitchFamily="34" charset="0"/>
                <a:cs typeface="Calibri" panose="020F0502020204030204" pitchFamily="34" charset="0"/>
              </a:rPr>
              <a:t> le </a:t>
            </a:r>
            <a:r>
              <a:rPr lang="en-GB" b="1" dirty="0" err="1">
                <a:latin typeface="Calibri" panose="020F0502020204030204" pitchFamily="34" charset="0"/>
                <a:cs typeface="Calibri" panose="020F0502020204030204" pitchFamily="34" charset="0"/>
              </a:rPr>
              <a:t>proprie</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pubblicazioni</a:t>
            </a:r>
            <a:r>
              <a:rPr lang="en-GB" b="1" dirty="0">
                <a:latin typeface="Calibri" panose="020F0502020204030204" pitchFamily="34" charset="0"/>
                <a:cs typeface="Calibri" panose="020F0502020204030204" pitchFamily="34" charset="0"/>
              </a:rPr>
              <a:t>.</a:t>
            </a:r>
          </a:p>
        </p:txBody>
      </p:sp>
      <p:pic>
        <p:nvPicPr>
          <p:cNvPr id="2" name="Imagen 1"/>
          <p:cNvPicPr>
            <a:picLocks noChangeAspect="1"/>
          </p:cNvPicPr>
          <p:nvPr/>
        </p:nvPicPr>
        <p:blipFill>
          <a:blip r:embed="rId3"/>
          <a:stretch>
            <a:fillRect/>
          </a:stretch>
        </p:blipFill>
        <p:spPr>
          <a:xfrm>
            <a:off x="7625989" y="3152802"/>
            <a:ext cx="1518011" cy="1045517"/>
          </a:xfrm>
          <a:prstGeom prst="rect">
            <a:avLst/>
          </a:prstGeom>
        </p:spPr>
      </p:pic>
    </p:spTree>
    <p:extLst>
      <p:ext uri="{BB962C8B-B14F-4D97-AF65-F5344CB8AC3E}">
        <p14:creationId xmlns:p14="http://schemas.microsoft.com/office/powerpoint/2010/main" val="3147092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2.2</a:t>
            </a:r>
            <a:r>
              <a:rPr lang="en-GB" sz="1400" dirty="0">
                <a:solidFill>
                  <a:schemeClr val="tx1"/>
                </a:solidFill>
                <a:latin typeface="Calibri" panose="020F0502020204030204" pitchFamily="34" charset="0"/>
                <a:cs typeface="Calibri" panose="020F0502020204030204" pitchFamily="34" charset="0"/>
              </a:rPr>
              <a:t> </a:t>
            </a:r>
            <a:r>
              <a:rPr lang="it-IT" sz="1400" dirty="0">
                <a:solidFill>
                  <a:schemeClr val="tx1"/>
                </a:solidFill>
                <a:latin typeface="Calibri" panose="020F0502020204030204" pitchFamily="34" charset="0"/>
                <a:cs typeface="Calibri" panose="020F0502020204030204" pitchFamily="34" charset="0"/>
              </a:rPr>
              <a:t>Scegliere il </a:t>
            </a:r>
            <a:r>
              <a:rPr lang="it-IT" sz="1400" dirty="0" err="1">
                <a:solidFill>
                  <a:schemeClr val="tx1"/>
                </a:solidFill>
                <a:latin typeface="Calibri" panose="020F0502020204030204" pitchFamily="34" charset="0"/>
                <a:cs typeface="Calibri" panose="020F0502020204030204" pitchFamily="34" charset="0"/>
              </a:rPr>
              <a:t>mioglior</a:t>
            </a:r>
            <a:r>
              <a:rPr lang="it-IT" sz="1400" dirty="0">
                <a:solidFill>
                  <a:schemeClr val="tx1"/>
                </a:solidFill>
                <a:latin typeface="Calibri" panose="020F0502020204030204" pitchFamily="34" charset="0"/>
                <a:cs typeface="Calibri" panose="020F0502020204030204" pitchFamily="34" charset="0"/>
              </a:rPr>
              <a:t> format</a:t>
            </a:r>
            <a:endParaRPr sz="1600" dirty="0"/>
          </a:p>
          <a:p>
            <a:pPr marL="0" lvl="0" indent="0" algn="l" rtl="0">
              <a:spcBef>
                <a:spcPts val="600"/>
              </a:spcBef>
              <a:spcAft>
                <a:spcPts val="0"/>
              </a:spcAft>
              <a:buNone/>
            </a:pPr>
            <a:endParaRPr sz="1200" dirty="0"/>
          </a:p>
        </p:txBody>
      </p:sp>
      <p:sp>
        <p:nvSpPr>
          <p:cNvPr id="101" name="Google Shape;101;p12"/>
          <p:cNvSpPr txBox="1">
            <a:spLocks noGrp="1"/>
          </p:cNvSpPr>
          <p:nvPr>
            <p:ph type="title" idx="4294967295"/>
          </p:nvPr>
        </p:nvSpPr>
        <p:spPr>
          <a:xfrm>
            <a:off x="27122" y="82502"/>
            <a:ext cx="7369175" cy="550015"/>
          </a:xfrm>
          <a:prstGeom prst="rect">
            <a:avLst/>
          </a:prstGeom>
        </p:spPr>
        <p:txBody>
          <a:bodyPr spcFirstLastPara="1" wrap="square" lIns="91425" tIns="91425" rIns="91425" bIns="91425" anchor="t" anchorCtr="0">
            <a:noAutofit/>
          </a:bodyPr>
          <a:lstStyle/>
          <a:p>
            <a:pPr lvl="0" algn="ctr"/>
            <a:r>
              <a:rPr lang="en" sz="2000" dirty="0" err="1"/>
              <a:t>Unità</a:t>
            </a:r>
            <a:r>
              <a:rPr lang="en" sz="2000" dirty="0"/>
              <a:t> 2. </a:t>
            </a:r>
            <a:r>
              <a:rPr lang="en-GB" sz="2000" b="0" dirty="0" err="1">
                <a:solidFill>
                  <a:schemeClr val="tx1"/>
                </a:solidFill>
                <a:latin typeface="Calibri" panose="020F0502020204030204" pitchFamily="34" charset="0"/>
                <a:cs typeface="Calibri" panose="020F0502020204030204" pitchFamily="34" charset="0"/>
              </a:rPr>
              <a:t>Strategia</a:t>
            </a:r>
            <a:r>
              <a:rPr lang="en-GB" sz="2000" b="0" dirty="0">
                <a:solidFill>
                  <a:schemeClr val="tx1"/>
                </a:solidFill>
                <a:latin typeface="Calibri" panose="020F0502020204030204" pitchFamily="34" charset="0"/>
                <a:cs typeface="Calibri" panose="020F0502020204030204" pitchFamily="34" charset="0"/>
              </a:rPr>
              <a:t> per </a:t>
            </a:r>
            <a:r>
              <a:rPr lang="en-GB" sz="2000" b="0" dirty="0" err="1">
                <a:solidFill>
                  <a:schemeClr val="tx1"/>
                </a:solidFill>
                <a:latin typeface="Calibri" panose="020F0502020204030204" pitchFamily="34" charset="0"/>
                <a:cs typeface="Calibri" panose="020F0502020204030204" pitchFamily="34" charset="0"/>
              </a:rPr>
              <a:t>i</a:t>
            </a:r>
            <a:r>
              <a:rPr lang="en-GB" sz="2000" b="0" dirty="0">
                <a:solidFill>
                  <a:schemeClr val="tx1"/>
                </a:solidFill>
                <a:latin typeface="Calibri" panose="020F0502020204030204" pitchFamily="34" charset="0"/>
                <a:cs typeface="Calibri" panose="020F0502020204030204" pitchFamily="34" charset="0"/>
              </a:rPr>
              <a:t> social media</a:t>
            </a:r>
            <a:endParaRPr sz="2200" b="0" dirty="0">
              <a:solidFill>
                <a:schemeClr val="tx1"/>
              </a:solidFill>
            </a:endParaRPr>
          </a:p>
        </p:txBody>
      </p:sp>
      <p:sp>
        <p:nvSpPr>
          <p:cNvPr id="3" name="Rectángulo 2"/>
          <p:cNvSpPr/>
          <p:nvPr/>
        </p:nvSpPr>
        <p:spPr>
          <a:xfrm>
            <a:off x="209691" y="1443772"/>
            <a:ext cx="8411793" cy="2031325"/>
          </a:xfrm>
          <a:prstGeom prst="rect">
            <a:avLst/>
          </a:prstGeom>
        </p:spPr>
        <p:txBody>
          <a:bodyPr wrap="square">
            <a:spAutoFit/>
          </a:bodyPr>
          <a:lstStyle/>
          <a:p>
            <a:pPr marL="285750" indent="-285750">
              <a:buFont typeface="Arial" panose="020B0604020202020204" pitchFamily="34" charset="0"/>
              <a:buChar char="•"/>
            </a:pPr>
            <a:r>
              <a:rPr lang="en-GB" b="1" dirty="0">
                <a:latin typeface="Calibri" panose="020F0502020204030204" pitchFamily="34" charset="0"/>
                <a:cs typeface="Calibri" panose="020F0502020204030204" pitchFamily="34" charset="0"/>
              </a:rPr>
              <a:t>Post di blog: </a:t>
            </a:r>
            <a:r>
              <a:rPr lang="en-GB" dirty="0" err="1">
                <a:latin typeface="Calibri" panose="020F0502020204030204" pitchFamily="34" charset="0"/>
                <a:cs typeface="Calibri" panose="020F0502020204030204" pitchFamily="34" charset="0"/>
              </a:rPr>
              <a:t>Queste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pubblicazioni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mostrano</a:t>
            </a:r>
            <a:r>
              <a:rPr lang="en-GB" dirty="0">
                <a:latin typeface="Calibri" panose="020F0502020204030204" pitchFamily="34" charset="0"/>
                <a:cs typeface="Calibri" panose="020F0502020204030204" pitchFamily="34" charset="0"/>
              </a:rPr>
              <a:t> le </a:t>
            </a:r>
            <a:r>
              <a:rPr lang="en-GB" dirty="0" err="1">
                <a:latin typeface="Calibri" panose="020F0502020204030204" pitchFamily="34" charset="0"/>
                <a:cs typeface="Calibri" panose="020F0502020204030204" pitchFamily="34" charset="0"/>
              </a:rPr>
              <a:t>conoscenze</a:t>
            </a:r>
            <a:r>
              <a:rPr lang="en-GB" dirty="0">
                <a:latin typeface="Calibri" panose="020F0502020204030204" pitchFamily="34" charset="0"/>
                <a:cs typeface="Calibri" panose="020F0502020204030204" pitchFamily="34" charset="0"/>
              </a:rPr>
              <a:t> e le </a:t>
            </a:r>
            <a:r>
              <a:rPr lang="en-GB" dirty="0" err="1">
                <a:latin typeface="Calibri" panose="020F0502020204030204" pitchFamily="34" charset="0"/>
                <a:cs typeface="Calibri" panose="020F0502020204030204" pitchFamily="34" charset="0"/>
              </a:rPr>
              <a:t>competenze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della</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tua</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azienda</a:t>
            </a:r>
            <a:r>
              <a:rPr lang="en-GB" dirty="0">
                <a:latin typeface="Calibri" panose="020F0502020204030204" pitchFamily="34" charset="0"/>
                <a:cs typeface="Calibri" panose="020F0502020204030204" pitchFamily="34" charset="0"/>
              </a:rPr>
              <a:t>, il </a:t>
            </a:r>
            <a:r>
              <a:rPr lang="en-GB" dirty="0" err="1">
                <a:latin typeface="Calibri" panose="020F0502020204030204" pitchFamily="34" charset="0"/>
                <a:cs typeface="Calibri" panose="020F0502020204030204" pitchFamily="34" charset="0"/>
              </a:rPr>
              <a:t>che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può</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aiutarti</a:t>
            </a:r>
            <a:r>
              <a:rPr lang="en-GB" dirty="0">
                <a:latin typeface="Calibri" panose="020F0502020204030204" pitchFamily="34" charset="0"/>
                <a:cs typeface="Calibri" panose="020F0502020204030204" pitchFamily="34" charset="0"/>
              </a:rPr>
              <a:t> ad </a:t>
            </a:r>
            <a:r>
              <a:rPr lang="en-GB" dirty="0" err="1">
                <a:latin typeface="Calibri" panose="020F0502020204030204" pitchFamily="34" charset="0"/>
                <a:cs typeface="Calibri" panose="020F0502020204030204" pitchFamily="34" charset="0"/>
              </a:rPr>
              <a:t>aumentare</a:t>
            </a:r>
            <a:r>
              <a:rPr lang="en-GB" dirty="0">
                <a:latin typeface="Calibri" panose="020F0502020204030204" pitchFamily="34" charset="0"/>
                <a:cs typeface="Calibri" panose="020F0502020204030204" pitchFamily="34" charset="0"/>
              </a:rPr>
              <a:t> la </a:t>
            </a:r>
            <a:r>
              <a:rPr lang="en-GB" dirty="0" err="1">
                <a:latin typeface="Calibri" panose="020F0502020204030204" pitchFamily="34" charset="0"/>
                <a:cs typeface="Calibri" panose="020F0502020204030204" pitchFamily="34" charset="0"/>
              </a:rPr>
              <a:t>tua</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credibilità</a:t>
            </a:r>
            <a:r>
              <a:rPr lang="en-GB" dirty="0">
                <a:latin typeface="Calibri" panose="020F0502020204030204" pitchFamily="34" charset="0"/>
                <a:cs typeface="Calibri" panose="020F0502020204030204" pitchFamily="34" charset="0"/>
              </a:rPr>
              <a:t> e </a:t>
            </a:r>
            <a:r>
              <a:rPr lang="en-GB" dirty="0" err="1">
                <a:latin typeface="Calibri" panose="020F0502020204030204" pitchFamily="34" charset="0"/>
                <a:cs typeface="Calibri" panose="020F0502020204030204" pitchFamily="34" charset="0"/>
              </a:rPr>
              <a:t>reputazione</a:t>
            </a:r>
            <a:r>
              <a:rPr lang="en-GB" dirty="0">
                <a:latin typeface="Calibri" panose="020F0502020204030204" pitchFamily="34" charset="0"/>
                <a:cs typeface="Calibri" panose="020F0502020204030204" pitchFamily="34" charset="0"/>
              </a:rPr>
              <a:t>. I post </a:t>
            </a:r>
            <a:r>
              <a:rPr lang="en-GB" dirty="0" err="1">
                <a:latin typeface="Calibri" panose="020F0502020204030204" pitchFamily="34" charset="0"/>
                <a:cs typeface="Calibri" panose="020F0502020204030204" pitchFamily="34" charset="0"/>
              </a:rPr>
              <a:t>dei</a:t>
            </a:r>
            <a:r>
              <a:rPr lang="en-GB" dirty="0">
                <a:latin typeface="Calibri" panose="020F0502020204030204" pitchFamily="34" charset="0"/>
                <a:cs typeface="Calibri" panose="020F0502020204030204" pitchFamily="34" charset="0"/>
              </a:rPr>
              <a:t> blog </a:t>
            </a:r>
            <a:r>
              <a:rPr lang="en-GB" dirty="0" err="1">
                <a:latin typeface="Calibri" panose="020F0502020204030204" pitchFamily="34" charset="0"/>
                <a:cs typeface="Calibri" panose="020F0502020204030204" pitchFamily="34" charset="0"/>
              </a:rPr>
              <a:t>sono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facili</a:t>
            </a:r>
            <a:r>
              <a:rPr lang="en-GB" dirty="0">
                <a:latin typeface="Calibri" panose="020F0502020204030204" pitchFamily="34" charset="0"/>
                <a:cs typeface="Calibri" panose="020F0502020204030204" pitchFamily="34" charset="0"/>
              </a:rPr>
              <a:t> da </a:t>
            </a:r>
            <a:r>
              <a:rPr lang="en-GB" dirty="0" err="1">
                <a:latin typeface="Calibri" panose="020F0502020204030204" pitchFamily="34" charset="0"/>
                <a:cs typeface="Calibri" panose="020F0502020204030204" pitchFamily="34" charset="0"/>
              </a:rPr>
              <a:t>produrre</a:t>
            </a:r>
            <a:r>
              <a:rPr lang="en-GB" dirty="0">
                <a:latin typeface="Calibri" panose="020F0502020204030204" pitchFamily="34" charset="0"/>
                <a:cs typeface="Calibri" panose="020F0502020204030204" pitchFamily="34" charset="0"/>
              </a:rPr>
              <a:t> ed </a:t>
            </a:r>
            <a:r>
              <a:rPr lang="en-GB" dirty="0" err="1">
                <a:latin typeface="Calibri" panose="020F0502020204030204" pitchFamily="34" charset="0"/>
                <a:cs typeface="Calibri" panose="020F0502020204030204" pitchFamily="34" charset="0"/>
              </a:rPr>
              <a:t>efficaci</a:t>
            </a:r>
            <a:r>
              <a:rPr lang="en-GB" dirty="0">
                <a:latin typeface="Calibri" panose="020F0502020204030204" pitchFamily="34" charset="0"/>
                <a:cs typeface="Calibri" panose="020F0502020204030204" pitchFamily="34" charset="0"/>
              </a:rPr>
              <a:t> per </a:t>
            </a:r>
            <a:r>
              <a:rPr lang="en-GB" dirty="0" err="1">
                <a:latin typeface="Calibri" panose="020F0502020204030204" pitchFamily="34" charset="0"/>
                <a:cs typeface="Calibri" panose="020F0502020204030204" pitchFamily="34" charset="0"/>
              </a:rPr>
              <a:t>aumentare</a:t>
            </a:r>
            <a:r>
              <a:rPr lang="en-GB" dirty="0">
                <a:latin typeface="Calibri" panose="020F0502020204030204" pitchFamily="34" charset="0"/>
                <a:cs typeface="Calibri" panose="020F0502020204030204" pitchFamily="34" charset="0"/>
              </a:rPr>
              <a:t> il SEO. </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a:latin typeface="Calibri" panose="020F0502020204030204" pitchFamily="34" charset="0"/>
                <a:cs typeface="Calibri" panose="020F0502020204030204" pitchFamily="34" charset="0"/>
              </a:rPr>
              <a:t>Post sui social media: </a:t>
            </a:r>
            <a:r>
              <a:rPr lang="en-GB" dirty="0">
                <a:latin typeface="Calibri" panose="020F0502020204030204" pitchFamily="34" charset="0"/>
                <a:cs typeface="Calibri" panose="020F0502020204030204" pitchFamily="34" charset="0"/>
              </a:rPr>
              <a:t>Il modo </a:t>
            </a:r>
            <a:r>
              <a:rPr lang="en-GB" dirty="0" err="1">
                <a:latin typeface="Calibri" panose="020F0502020204030204" pitchFamily="34" charset="0"/>
                <a:cs typeface="Calibri" panose="020F0502020204030204" pitchFamily="34" charset="0"/>
              </a:rPr>
              <a:t>più</a:t>
            </a:r>
            <a:r>
              <a:rPr lang="en-GB" dirty="0">
                <a:latin typeface="Calibri" panose="020F0502020204030204" pitchFamily="34" charset="0"/>
                <a:cs typeface="Calibri" panose="020F0502020204030204" pitchFamily="34" charset="0"/>
              </a:rPr>
              <a:t> veloce e </a:t>
            </a:r>
            <a:r>
              <a:rPr lang="en-GB" dirty="0" err="1">
                <a:latin typeface="Calibri" panose="020F0502020204030204" pitchFamily="34" charset="0"/>
                <a:cs typeface="Calibri" panose="020F0502020204030204" pitchFamily="34" charset="0"/>
              </a:rPr>
              <a:t>diretto</a:t>
            </a:r>
            <a:r>
              <a:rPr lang="en-GB" dirty="0">
                <a:latin typeface="Calibri" panose="020F0502020204030204" pitchFamily="34" charset="0"/>
                <a:cs typeface="Calibri" panose="020F0502020204030204" pitchFamily="34" charset="0"/>
              </a:rPr>
              <a:t> per </a:t>
            </a:r>
            <a:r>
              <a:rPr lang="en-GB" dirty="0" err="1">
                <a:latin typeface="Calibri" panose="020F0502020204030204" pitchFamily="34" charset="0"/>
                <a:cs typeface="Calibri" panose="020F0502020204030204" pitchFamily="34" charset="0"/>
              </a:rPr>
              <a:t>raggiungere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tuoi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seguaci</a:t>
            </a:r>
            <a:r>
              <a:rPr lang="en-GB" dirty="0">
                <a:latin typeface="Calibri" panose="020F0502020204030204" pitchFamily="34" charset="0"/>
                <a:cs typeface="Calibri" panose="020F0502020204030204" pitchFamily="34" charset="0"/>
              </a:rPr>
              <a:t>. Un </a:t>
            </a:r>
            <a:r>
              <a:rPr lang="en-GB" dirty="0" err="1">
                <a:latin typeface="Calibri" panose="020F0502020204030204" pitchFamily="34" charset="0"/>
                <a:cs typeface="Calibri" panose="020F0502020204030204" pitchFamily="34" charset="0"/>
              </a:rPr>
              <a:t>contenuto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eccellente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può</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diventare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virale</a:t>
            </a:r>
            <a:r>
              <a:rPr lang="en-GB" dirty="0">
                <a:latin typeface="Calibri" panose="020F0502020204030204" pitchFamily="34" charset="0"/>
                <a:cs typeface="Calibri" panose="020F0502020204030204" pitchFamily="34" charset="0"/>
              </a:rPr>
              <a:t> e </a:t>
            </a:r>
            <a:r>
              <a:rPr lang="en-GB" dirty="0" err="1">
                <a:latin typeface="Calibri" panose="020F0502020204030204" pitchFamily="34" charset="0"/>
                <a:cs typeface="Calibri" panose="020F0502020204030204" pitchFamily="34" charset="0"/>
              </a:rPr>
              <a:t>attirare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nuovi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seguaci</a:t>
            </a:r>
            <a:r>
              <a:rPr lang="en-GB" dirty="0">
                <a:latin typeface="Calibri" panose="020F0502020204030204" pitchFamily="34" charset="0"/>
                <a:cs typeface="Calibri" panose="020F0502020204030204" pitchFamily="34" charset="0"/>
              </a:rPr>
              <a:t> e </a:t>
            </a:r>
            <a:r>
              <a:rPr lang="en-GB" dirty="0" err="1">
                <a:latin typeface="Calibri" panose="020F0502020204030204" pitchFamily="34" charset="0"/>
                <a:cs typeface="Calibri" panose="020F0502020204030204" pitchFamily="34" charset="0"/>
              </a:rPr>
              <a:t>clienti</a:t>
            </a:r>
            <a:r>
              <a:rPr lang="en-GB"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a:latin typeface="Calibri" panose="020F0502020204030204" pitchFamily="34" charset="0"/>
                <a:cs typeface="Calibri" panose="020F0502020204030204" pitchFamily="34" charset="0"/>
              </a:rPr>
              <a:t>Video: </a:t>
            </a:r>
            <a:r>
              <a:rPr lang="en-GB" dirty="0" err="1">
                <a:latin typeface="Calibri" panose="020F0502020204030204" pitchFamily="34" charset="0"/>
                <a:cs typeface="Calibri" panose="020F0502020204030204" pitchFamily="34" charset="0"/>
              </a:rPr>
              <a:t>Grazie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agli</a:t>
            </a:r>
            <a:r>
              <a:rPr lang="en-GB" dirty="0">
                <a:latin typeface="Calibri" panose="020F0502020204030204" pitchFamily="34" charset="0"/>
                <a:cs typeface="Calibri" panose="020F0502020204030204" pitchFamily="34" charset="0"/>
              </a:rPr>
              <a:t> smartphone, </a:t>
            </a:r>
            <a:r>
              <a:rPr lang="en-GB" dirty="0" err="1">
                <a:latin typeface="Calibri" panose="020F0502020204030204" pitchFamily="34" charset="0"/>
                <a:cs typeface="Calibri" panose="020F0502020204030204" pitchFamily="34" charset="0"/>
              </a:rPr>
              <a:t>girare</a:t>
            </a:r>
            <a:r>
              <a:rPr lang="en-GB" dirty="0">
                <a:latin typeface="Calibri" panose="020F0502020204030204" pitchFamily="34" charset="0"/>
                <a:cs typeface="Calibri" panose="020F0502020204030204" pitchFamily="34" charset="0"/>
              </a:rPr>
              <a:t> video non </a:t>
            </a:r>
            <a:r>
              <a:rPr lang="en-GB" dirty="0" err="1">
                <a:latin typeface="Calibri" panose="020F0502020204030204" pitchFamily="34" charset="0"/>
                <a:cs typeface="Calibri" panose="020F0502020204030204" pitchFamily="34" charset="0"/>
              </a:rPr>
              <a:t>è</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mai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stato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così</a:t>
            </a:r>
            <a:r>
              <a:rPr lang="en-GB" dirty="0">
                <a:latin typeface="Calibri" panose="020F0502020204030204" pitchFamily="34" charset="0"/>
                <a:cs typeface="Calibri" panose="020F0502020204030204" pitchFamily="34" charset="0"/>
              </a:rPr>
              <a:t> facile. </a:t>
            </a:r>
            <a:r>
              <a:rPr lang="en-GB" dirty="0" err="1">
                <a:latin typeface="Calibri" panose="020F0502020204030204" pitchFamily="34" charset="0"/>
                <a:cs typeface="Calibri" panose="020F0502020204030204" pitchFamily="34" charset="0"/>
              </a:rPr>
              <a:t>L'algoritmo</a:t>
            </a:r>
            <a:r>
              <a:rPr lang="en-GB" dirty="0">
                <a:latin typeface="Calibri" panose="020F0502020204030204" pitchFamily="34" charset="0"/>
                <a:cs typeface="Calibri" panose="020F0502020204030204" pitchFamily="34" charset="0"/>
              </a:rPr>
              <a:t> di Facebook li </a:t>
            </a:r>
            <a:r>
              <a:rPr lang="en-GB" dirty="0" err="1">
                <a:latin typeface="Calibri" panose="020F0502020204030204" pitchFamily="34" charset="0"/>
                <a:cs typeface="Calibri" panose="020F0502020204030204" pitchFamily="34" charset="0"/>
              </a:rPr>
              <a:t>privilegia</a:t>
            </a:r>
            <a:r>
              <a:rPr lang="en-GB" dirty="0">
                <a:latin typeface="Calibri" panose="020F0502020204030204" pitchFamily="34" charset="0"/>
                <a:cs typeface="Calibri" panose="020F0502020204030204" pitchFamily="34" charset="0"/>
              </a:rPr>
              <a:t> e </a:t>
            </a:r>
            <a:r>
              <a:rPr lang="en-GB" dirty="0" err="1">
                <a:latin typeface="Calibri" panose="020F0502020204030204" pitchFamily="34" charset="0"/>
                <a:cs typeface="Calibri" panose="020F0502020204030204" pitchFamily="34" charset="0"/>
              </a:rPr>
              <a:t>possono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essere</a:t>
            </a:r>
            <a:r>
              <a:rPr lang="en-GB" dirty="0">
                <a:latin typeface="Calibri" panose="020F0502020204030204" pitchFamily="34" charset="0"/>
                <a:cs typeface="Calibri" panose="020F0502020204030204" pitchFamily="34" charset="0"/>
              </a:rPr>
              <a:t> un modo </a:t>
            </a:r>
            <a:r>
              <a:rPr lang="en-GB" dirty="0" err="1">
                <a:latin typeface="Calibri" panose="020F0502020204030204" pitchFamily="34" charset="0"/>
                <a:cs typeface="Calibri" panose="020F0502020204030204" pitchFamily="34" charset="0"/>
              </a:rPr>
              <a:t>divertente</a:t>
            </a:r>
            <a:r>
              <a:rPr lang="en-GB" dirty="0">
                <a:latin typeface="Calibri" panose="020F0502020204030204" pitchFamily="34" charset="0"/>
                <a:cs typeface="Calibri" panose="020F0502020204030204" pitchFamily="34" charset="0"/>
              </a:rPr>
              <a:t> per </a:t>
            </a:r>
            <a:r>
              <a:rPr lang="en-GB" dirty="0" err="1">
                <a:latin typeface="Calibri" panose="020F0502020204030204" pitchFamily="34" charset="0"/>
                <a:cs typeface="Calibri" panose="020F0502020204030204" pitchFamily="34" charset="0"/>
              </a:rPr>
              <a:t>mostrare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tuoi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prodotti</a:t>
            </a:r>
            <a:r>
              <a:rPr lang="en-GB"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5451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2.2</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Scegliere</a:t>
            </a:r>
            <a:r>
              <a:rPr lang="en-GB" sz="1400" dirty="0">
                <a:solidFill>
                  <a:schemeClr val="tx1"/>
                </a:solidFill>
                <a:latin typeface="Calibri" panose="020F0502020204030204" pitchFamily="34" charset="0"/>
                <a:cs typeface="Calibri" panose="020F0502020204030204" pitchFamily="34" charset="0"/>
              </a:rPr>
              <a:t> il </a:t>
            </a:r>
            <a:r>
              <a:rPr lang="en-GB" sz="1400" dirty="0" err="1">
                <a:solidFill>
                  <a:schemeClr val="tx1"/>
                </a:solidFill>
                <a:latin typeface="Calibri" panose="020F0502020204030204" pitchFamily="34" charset="0"/>
                <a:cs typeface="Calibri" panose="020F0502020204030204" pitchFamily="34" charset="0"/>
              </a:rPr>
              <a:t>miglior</a:t>
            </a:r>
            <a:r>
              <a:rPr lang="en-GB" sz="1400" dirty="0">
                <a:solidFill>
                  <a:schemeClr val="tx1"/>
                </a:solidFill>
                <a:latin typeface="Calibri" panose="020F0502020204030204" pitchFamily="34" charset="0"/>
                <a:cs typeface="Calibri" panose="020F0502020204030204" pitchFamily="34" charset="0"/>
              </a:rPr>
              <a:t> format.</a:t>
            </a:r>
            <a:endParaRPr sz="1600" dirty="0"/>
          </a:p>
          <a:p>
            <a:pPr marL="0" lvl="0" indent="0" algn="l" rtl="0">
              <a:spcBef>
                <a:spcPts val="600"/>
              </a:spcBef>
              <a:spcAft>
                <a:spcPts val="0"/>
              </a:spcAft>
              <a:buNone/>
            </a:pPr>
            <a:endParaRPr sz="1200" dirty="0"/>
          </a:p>
        </p:txBody>
      </p:sp>
      <p:sp>
        <p:nvSpPr>
          <p:cNvPr id="101" name="Google Shape;101;p12"/>
          <p:cNvSpPr txBox="1">
            <a:spLocks noGrp="1"/>
          </p:cNvSpPr>
          <p:nvPr>
            <p:ph type="title" idx="4294967295"/>
          </p:nvPr>
        </p:nvSpPr>
        <p:spPr>
          <a:xfrm>
            <a:off x="27122" y="82502"/>
            <a:ext cx="7369175" cy="550015"/>
          </a:xfrm>
          <a:prstGeom prst="rect">
            <a:avLst/>
          </a:prstGeom>
        </p:spPr>
        <p:txBody>
          <a:bodyPr spcFirstLastPara="1" wrap="square" lIns="91425" tIns="91425" rIns="91425" bIns="91425" anchor="t" anchorCtr="0">
            <a:noAutofit/>
          </a:bodyPr>
          <a:lstStyle/>
          <a:p>
            <a:pPr lvl="0" algn="ctr"/>
            <a:r>
              <a:rPr lang="en" sz="2000" dirty="0" err="1"/>
              <a:t>Unità</a:t>
            </a:r>
            <a:r>
              <a:rPr lang="en" sz="2000" dirty="0"/>
              <a:t> 2. </a:t>
            </a:r>
            <a:r>
              <a:rPr lang="en-GB" sz="2000" b="0" dirty="0" err="1">
                <a:solidFill>
                  <a:schemeClr val="tx1"/>
                </a:solidFill>
                <a:latin typeface="Calibri" panose="020F0502020204030204" pitchFamily="34" charset="0"/>
                <a:cs typeface="Calibri" panose="020F0502020204030204" pitchFamily="34" charset="0"/>
              </a:rPr>
              <a:t>Strategia</a:t>
            </a:r>
            <a:r>
              <a:rPr lang="en-GB" sz="2000" b="0" dirty="0">
                <a:solidFill>
                  <a:schemeClr val="tx1"/>
                </a:solidFill>
                <a:latin typeface="Calibri" panose="020F0502020204030204" pitchFamily="34" charset="0"/>
                <a:cs typeface="Calibri" panose="020F0502020204030204" pitchFamily="34" charset="0"/>
              </a:rPr>
              <a:t> per </a:t>
            </a:r>
            <a:r>
              <a:rPr lang="en-GB" sz="2000" b="0" dirty="0" err="1">
                <a:solidFill>
                  <a:schemeClr val="tx1"/>
                </a:solidFill>
                <a:latin typeface="Calibri" panose="020F0502020204030204" pitchFamily="34" charset="0"/>
                <a:cs typeface="Calibri" panose="020F0502020204030204" pitchFamily="34" charset="0"/>
              </a:rPr>
              <a:t>i</a:t>
            </a:r>
            <a:r>
              <a:rPr lang="en-GB" sz="2000" b="0" dirty="0">
                <a:solidFill>
                  <a:schemeClr val="tx1"/>
                </a:solidFill>
                <a:latin typeface="Calibri" panose="020F0502020204030204" pitchFamily="34" charset="0"/>
                <a:cs typeface="Calibri" panose="020F0502020204030204" pitchFamily="34" charset="0"/>
              </a:rPr>
              <a:t> social media</a:t>
            </a:r>
            <a:endParaRPr sz="2200" b="0" dirty="0">
              <a:solidFill>
                <a:schemeClr val="tx1"/>
              </a:solidFill>
            </a:endParaRPr>
          </a:p>
        </p:txBody>
      </p:sp>
      <p:sp>
        <p:nvSpPr>
          <p:cNvPr id="3" name="Rectángulo 2"/>
          <p:cNvSpPr/>
          <p:nvPr/>
        </p:nvSpPr>
        <p:spPr>
          <a:xfrm>
            <a:off x="216567" y="1457527"/>
            <a:ext cx="8411793" cy="1815882"/>
          </a:xfrm>
          <a:prstGeom prst="rect">
            <a:avLst/>
          </a:prstGeom>
        </p:spPr>
        <p:txBody>
          <a:bodyPr wrap="square">
            <a:spAutoFit/>
          </a:bodyPr>
          <a:lstStyle/>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Infografiche</a:t>
            </a:r>
            <a:r>
              <a:rPr lang="en-GB" b="1"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Ottimo</a:t>
            </a:r>
            <a:r>
              <a:rPr lang="en-GB" dirty="0">
                <a:latin typeface="Calibri" panose="020F0502020204030204" pitchFamily="34" charset="0"/>
                <a:cs typeface="Calibri" panose="020F0502020204030204" pitchFamily="34" charset="0"/>
              </a:rPr>
              <a:t> per </a:t>
            </a:r>
            <a:r>
              <a:rPr lang="en-GB" dirty="0" err="1">
                <a:latin typeface="Calibri" panose="020F0502020204030204" pitchFamily="34" charset="0"/>
                <a:cs typeface="Calibri" panose="020F0502020204030204" pitchFamily="34" charset="0"/>
              </a:rPr>
              <a:t>rappresentare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dati</a:t>
            </a:r>
            <a:r>
              <a:rPr lang="en-GB" dirty="0">
                <a:latin typeface="Calibri" panose="020F0502020204030204" pitchFamily="34" charset="0"/>
                <a:cs typeface="Calibri" panose="020F0502020204030204" pitchFamily="34" charset="0"/>
              </a:rPr>
              <a:t> in un </a:t>
            </a:r>
            <a:r>
              <a:rPr lang="en-GB" dirty="0" err="1">
                <a:latin typeface="Calibri" panose="020F0502020204030204" pitchFamily="34" charset="0"/>
                <a:cs typeface="Calibri" panose="020F0502020204030204" pitchFamily="34" charset="0"/>
              </a:rPr>
              <a:t>formato</a:t>
            </a:r>
            <a:r>
              <a:rPr lang="en-GB" dirty="0">
                <a:latin typeface="Calibri" panose="020F0502020204030204" pitchFamily="34" charset="0"/>
                <a:cs typeface="Calibri" panose="020F0502020204030204" pitchFamily="34" charset="0"/>
              </a:rPr>
              <a:t> facile da </a:t>
            </a:r>
            <a:r>
              <a:rPr lang="en-GB" dirty="0" err="1">
                <a:latin typeface="Calibri" panose="020F0502020204030204" pitchFamily="34" charset="0"/>
                <a:cs typeface="Calibri" panose="020F0502020204030204" pitchFamily="34" charset="0"/>
              </a:rPr>
              <a:t>capire</a:t>
            </a:r>
            <a:r>
              <a:rPr lang="en-GB" dirty="0">
                <a:latin typeface="Calibri" panose="020F0502020204030204" pitchFamily="34" charset="0"/>
                <a:cs typeface="Calibri" panose="020F0502020204030204" pitchFamily="34" charset="0"/>
              </a:rPr>
              <a:t>. Le </a:t>
            </a:r>
            <a:r>
              <a:rPr lang="en-GB" dirty="0" err="1">
                <a:latin typeface="Calibri" panose="020F0502020204030204" pitchFamily="34" charset="0"/>
                <a:cs typeface="Calibri" panose="020F0502020204030204" pitchFamily="34" charset="0"/>
              </a:rPr>
              <a:t>infografiche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sono</a:t>
            </a:r>
            <a:r>
              <a:rPr lang="en-GB" dirty="0">
                <a:latin typeface="Calibri" panose="020F0502020204030204" pitchFamily="34" charset="0"/>
                <a:cs typeface="Calibri" panose="020F0502020204030204" pitchFamily="34" charset="0"/>
              </a:rPr>
              <a:t> un </a:t>
            </a:r>
            <a:r>
              <a:rPr lang="en-GB" dirty="0" err="1">
                <a:latin typeface="Calibri" panose="020F0502020204030204" pitchFamily="34" charset="0"/>
                <a:cs typeface="Calibri" panose="020F0502020204030204" pitchFamily="34" charset="0"/>
              </a:rPr>
              <a:t>formato</a:t>
            </a:r>
            <a:r>
              <a:rPr lang="en-GB" dirty="0">
                <a:latin typeface="Calibri" panose="020F0502020204030204" pitchFamily="34" charset="0"/>
                <a:cs typeface="Calibri" panose="020F0502020204030204" pitchFamily="34" charset="0"/>
              </a:rPr>
              <a:t> di </a:t>
            </a:r>
            <a:r>
              <a:rPr lang="en-GB" dirty="0" err="1">
                <a:latin typeface="Calibri" panose="020F0502020204030204" pitchFamily="34" charset="0"/>
                <a:cs typeface="Calibri" panose="020F0502020204030204" pitchFamily="34" charset="0"/>
              </a:rPr>
              <a:t>contenuto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popolare</a:t>
            </a:r>
            <a:r>
              <a:rPr lang="en-GB" dirty="0">
                <a:latin typeface="Calibri" panose="020F0502020204030204" pitchFamily="34" charset="0"/>
                <a:cs typeface="Calibri" panose="020F0502020204030204" pitchFamily="34" charset="0"/>
              </a:rPr>
              <a:t> per la </a:t>
            </a:r>
            <a:r>
              <a:rPr lang="en-GB" dirty="0" err="1">
                <a:latin typeface="Calibri" panose="020F0502020204030204" pitchFamily="34" charset="0"/>
                <a:cs typeface="Calibri" panose="020F0502020204030204" pitchFamily="34" charset="0"/>
              </a:rPr>
              <a:t>condivisione</a:t>
            </a:r>
            <a:r>
              <a:rPr lang="en-GB" dirty="0">
                <a:latin typeface="Calibri" panose="020F0502020204030204" pitchFamily="34" charset="0"/>
                <a:cs typeface="Calibri" panose="020F0502020204030204" pitchFamily="34" charset="0"/>
              </a:rPr>
              <a:t> sui social media.</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Immagini</a:t>
            </a:r>
            <a:r>
              <a:rPr lang="en-GB" b="1"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Buone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immagini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aumentano</a:t>
            </a:r>
            <a:r>
              <a:rPr lang="en-GB" dirty="0">
                <a:latin typeface="Calibri" panose="020F0502020204030204" pitchFamily="34" charset="0"/>
                <a:cs typeface="Calibri" panose="020F0502020204030204" pitchFamily="34" charset="0"/>
              </a:rPr>
              <a:t> il </a:t>
            </a:r>
            <a:r>
              <a:rPr lang="en-GB" dirty="0" err="1">
                <a:latin typeface="Calibri" panose="020F0502020204030204" pitchFamily="34" charset="0"/>
                <a:cs typeface="Calibri" panose="020F0502020204030204" pitchFamily="34" charset="0"/>
              </a:rPr>
              <a:t>coinvolgimento</a:t>
            </a:r>
            <a:r>
              <a:rPr lang="en-GB" dirty="0">
                <a:latin typeface="Calibri" panose="020F0502020204030204" pitchFamily="34" charset="0"/>
                <a:cs typeface="Calibri" panose="020F0502020204030204" pitchFamily="34" charset="0"/>
              </a:rPr>
              <a:t> e </a:t>
            </a:r>
            <a:r>
              <a:rPr lang="en-GB" dirty="0" err="1">
                <a:latin typeface="Calibri" panose="020F0502020204030204" pitchFamily="34" charset="0"/>
                <a:cs typeface="Calibri" panose="020F0502020204030204" pitchFamily="34" charset="0"/>
              </a:rPr>
              <a:t>fanno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apprezzare</a:t>
            </a:r>
            <a:r>
              <a:rPr lang="en-GB" dirty="0">
                <a:latin typeface="Calibri" panose="020F0502020204030204" pitchFamily="34" charset="0"/>
                <a:cs typeface="Calibri" panose="020F0502020204030204" pitchFamily="34" charset="0"/>
              </a:rPr>
              <a:t> il </a:t>
            </a:r>
            <a:r>
              <a:rPr lang="en-GB" dirty="0" err="1">
                <a:latin typeface="Calibri" panose="020F0502020204030204" pitchFamily="34" charset="0"/>
                <a:cs typeface="Calibri" panose="020F0502020204030204" pitchFamily="34" charset="0"/>
              </a:rPr>
              <a:t>tuo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marchio</a:t>
            </a:r>
            <a:r>
              <a:rPr lang="en-GB" dirty="0">
                <a:latin typeface="Calibri" panose="020F0502020204030204" pitchFamily="34" charset="0"/>
                <a:cs typeface="Calibri" panose="020F0502020204030204" pitchFamily="34" charset="0"/>
              </a:rPr>
              <a:t> ai </a:t>
            </a:r>
            <a:r>
              <a:rPr lang="en-GB" dirty="0" err="1">
                <a:latin typeface="Calibri" panose="020F0502020204030204" pitchFamily="34" charset="0"/>
                <a:cs typeface="Calibri" panose="020F0502020204030204" pitchFamily="34" charset="0"/>
              </a:rPr>
              <a:t>tuoi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clienti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Su</a:t>
            </a:r>
            <a:r>
              <a:rPr lang="en-GB" dirty="0">
                <a:latin typeface="Calibri" panose="020F0502020204030204" pitchFamily="34" charset="0"/>
                <a:cs typeface="Calibri" panose="020F0502020204030204" pitchFamily="34" charset="0"/>
              </a:rPr>
              <a:t> internet </a:t>
            </a:r>
            <a:r>
              <a:rPr lang="en-GB" dirty="0" err="1">
                <a:latin typeface="Calibri" panose="020F0502020204030204" pitchFamily="34" charset="0"/>
                <a:cs typeface="Calibri" panose="020F0502020204030204" pitchFamily="34" charset="0"/>
              </a:rPr>
              <a:t>puoi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trovare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banche</a:t>
            </a:r>
            <a:r>
              <a:rPr lang="en-GB" dirty="0">
                <a:latin typeface="Calibri" panose="020F0502020204030204" pitchFamily="34" charset="0"/>
                <a:cs typeface="Calibri" panose="020F0502020204030204" pitchFamily="34" charset="0"/>
              </a:rPr>
              <a:t> di </a:t>
            </a:r>
            <a:r>
              <a:rPr lang="en-GB" dirty="0" err="1">
                <a:latin typeface="Calibri" panose="020F0502020204030204" pitchFamily="34" charset="0"/>
                <a:cs typeface="Calibri" panose="020F0502020204030204" pitchFamily="34" charset="0"/>
              </a:rPr>
              <a:t>immagini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gratuite</a:t>
            </a:r>
            <a:r>
              <a:rPr lang="en-GB" dirty="0">
                <a:latin typeface="Calibri" panose="020F0502020204030204" pitchFamily="34" charset="0"/>
                <a:cs typeface="Calibri" panose="020F0502020204030204" pitchFamily="34" charset="0"/>
              </a:rPr>
              <a:t> di </a:t>
            </a:r>
            <a:r>
              <a:rPr lang="en-GB" dirty="0" err="1">
                <a:latin typeface="Calibri" panose="020F0502020204030204" pitchFamily="34" charset="0"/>
                <a:cs typeface="Calibri" panose="020F0502020204030204" pitchFamily="34" charset="0"/>
              </a:rPr>
              <a:t>alta</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qualità</a:t>
            </a:r>
            <a:r>
              <a:rPr lang="en-GB"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Commenti</a:t>
            </a:r>
            <a:r>
              <a:rPr lang="en-GB" b="1" dirty="0">
                <a:latin typeface="Calibri" panose="020F0502020204030204" pitchFamily="34" charset="0"/>
                <a:cs typeface="Calibri" panose="020F0502020204030204" pitchFamily="34" charset="0"/>
              </a:rPr>
              <a:t> e </a:t>
            </a:r>
            <a:r>
              <a:rPr lang="en-GB" b="1" dirty="0" err="1">
                <a:latin typeface="Calibri" panose="020F0502020204030204" pitchFamily="34" charset="0"/>
                <a:cs typeface="Calibri" panose="020F0502020204030204" pitchFamily="34" charset="0"/>
              </a:rPr>
              <a:t>recensioni</a:t>
            </a:r>
            <a:r>
              <a:rPr lang="en-GB" b="1"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Le </a:t>
            </a:r>
            <a:r>
              <a:rPr lang="en-GB" dirty="0" err="1">
                <a:latin typeface="Calibri" panose="020F0502020204030204" pitchFamily="34" charset="0"/>
                <a:cs typeface="Calibri" panose="020F0502020204030204" pitchFamily="34" charset="0"/>
              </a:rPr>
              <a:t>opinioni</a:t>
            </a:r>
            <a:r>
              <a:rPr lang="en-GB" dirty="0">
                <a:latin typeface="Calibri" panose="020F0502020204030204" pitchFamily="34" charset="0"/>
                <a:cs typeface="Calibri" panose="020F0502020204030204" pitchFamily="34" charset="0"/>
              </a:rPr>
              <a:t> e le </a:t>
            </a:r>
            <a:r>
              <a:rPr lang="en-GB" dirty="0" err="1">
                <a:latin typeface="Calibri" panose="020F0502020204030204" pitchFamily="34" charset="0"/>
                <a:cs typeface="Calibri" panose="020F0502020204030204" pitchFamily="34" charset="0"/>
              </a:rPr>
              <a:t>recensioni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sono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preziose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perché</a:t>
            </a:r>
            <a:r>
              <a:rPr lang="en-GB" dirty="0">
                <a:latin typeface="Calibri" panose="020F0502020204030204" pitchFamily="34" charset="0"/>
                <a:cs typeface="Calibri" panose="020F0502020204030204" pitchFamily="34" charset="0"/>
              </a:rPr>
              <a:t> la </a:t>
            </a:r>
            <a:r>
              <a:rPr lang="en-GB" dirty="0" err="1">
                <a:latin typeface="Calibri" panose="020F0502020204030204" pitchFamily="34" charset="0"/>
                <a:cs typeface="Calibri" panose="020F0502020204030204" pitchFamily="34" charset="0"/>
              </a:rPr>
              <a:t>gente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fida</a:t>
            </a:r>
            <a:r>
              <a:rPr lang="en-GB" dirty="0">
                <a:latin typeface="Calibri" panose="020F0502020204030204" pitchFamily="34" charset="0"/>
                <a:cs typeface="Calibri" panose="020F0502020204030204" pitchFamily="34" charset="0"/>
              </a:rPr>
              <a:t> di </a:t>
            </a:r>
            <a:r>
              <a:rPr lang="en-GB" dirty="0" err="1">
                <a:latin typeface="Calibri" panose="020F0502020204030204" pitchFamily="34" charset="0"/>
                <a:cs typeface="Calibri" panose="020F0502020204030204" pitchFamily="34" charset="0"/>
              </a:rPr>
              <a:t>loro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Possono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essere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utili</a:t>
            </a:r>
            <a:r>
              <a:rPr lang="en-GB" dirty="0">
                <a:latin typeface="Calibri" panose="020F0502020204030204" pitchFamily="34" charset="0"/>
                <a:cs typeface="Calibri" panose="020F0502020204030204" pitchFamily="34" charset="0"/>
              </a:rPr>
              <a:t> per il </a:t>
            </a:r>
            <a:r>
              <a:rPr lang="en-GB" dirty="0" err="1">
                <a:latin typeface="Calibri" panose="020F0502020204030204" pitchFamily="34" charset="0"/>
                <a:cs typeface="Calibri" panose="020F0502020204030204" pitchFamily="34" charset="0"/>
              </a:rPr>
              <a:t>tuo</a:t>
            </a:r>
            <a:r>
              <a:rPr lang="en-GB" dirty="0">
                <a:latin typeface="Calibri" panose="020F0502020204030204" pitchFamily="34" charset="0"/>
                <a:cs typeface="Calibri" panose="020F0502020204030204" pitchFamily="34" charset="0"/>
              </a:rPr>
              <a:t> business. Devi </a:t>
            </a:r>
            <a:r>
              <a:rPr lang="en-GB" dirty="0" err="1">
                <a:latin typeface="Calibri" panose="020F0502020204030204" pitchFamily="34" charset="0"/>
                <a:cs typeface="Calibri" panose="020F0502020204030204" pitchFamily="34" charset="0"/>
              </a:rPr>
              <a:t>essere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preparato</a:t>
            </a:r>
            <a:r>
              <a:rPr lang="en-GB" dirty="0">
                <a:latin typeface="Calibri" panose="020F0502020204030204" pitchFamily="34" charset="0"/>
                <a:cs typeface="Calibri" panose="020F0502020204030204" pitchFamily="34" charset="0"/>
              </a:rPr>
              <a:t> a </a:t>
            </a:r>
            <a:r>
              <a:rPr lang="en-GB" dirty="0" err="1">
                <a:latin typeface="Calibri" panose="020F0502020204030204" pitchFamily="34" charset="0"/>
                <a:cs typeface="Calibri" panose="020F0502020204030204" pitchFamily="34" charset="0"/>
              </a:rPr>
              <a:t>gestire</a:t>
            </a:r>
            <a:r>
              <a:rPr lang="en-GB" dirty="0">
                <a:latin typeface="Calibri" panose="020F0502020204030204" pitchFamily="34" charset="0"/>
                <a:cs typeface="Calibri" panose="020F0502020204030204" pitchFamily="34" charset="0"/>
              </a:rPr>
              <a:t> e </a:t>
            </a:r>
            <a:r>
              <a:rPr lang="en-GB" dirty="0" err="1">
                <a:latin typeface="Calibri" panose="020F0502020204030204" pitchFamily="34" charset="0"/>
                <a:cs typeface="Calibri" panose="020F0502020204030204" pitchFamily="34" charset="0"/>
              </a:rPr>
              <a:t>accettare</a:t>
            </a:r>
            <a:r>
              <a:rPr lang="en-GB" dirty="0">
                <a:latin typeface="Calibri" panose="020F0502020204030204" pitchFamily="34" charset="0"/>
                <a:cs typeface="Calibri" panose="020F0502020204030204" pitchFamily="34" charset="0"/>
              </a:rPr>
              <a:t> le </a:t>
            </a:r>
            <a:r>
              <a:rPr lang="en-GB" dirty="0" err="1">
                <a:latin typeface="Calibri" panose="020F0502020204030204" pitchFamily="34" charset="0"/>
                <a:cs typeface="Calibri" panose="020F0502020204030204" pitchFamily="34" charset="0"/>
              </a:rPr>
              <a:t>critiche</a:t>
            </a:r>
            <a:r>
              <a:rPr lang="en-GB"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40487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2.3</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Scegliere</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i</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migliori</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canali</a:t>
            </a:r>
            <a:r>
              <a:rPr lang="en-GB" sz="1400" dirty="0">
                <a:solidFill>
                  <a:schemeClr val="tx1"/>
                </a:solidFill>
                <a:latin typeface="Calibri" panose="020F0502020204030204" pitchFamily="34" charset="0"/>
                <a:cs typeface="Calibri" panose="020F0502020204030204" pitchFamily="34" charset="0"/>
              </a:rPr>
              <a:t>.</a:t>
            </a:r>
            <a:endParaRPr sz="1600" dirty="0"/>
          </a:p>
          <a:p>
            <a:pPr marL="0" lvl="0" indent="0" algn="l" rtl="0">
              <a:spcBef>
                <a:spcPts val="600"/>
              </a:spcBef>
              <a:spcAft>
                <a:spcPts val="0"/>
              </a:spcAft>
              <a:buNone/>
            </a:pPr>
            <a:endParaRPr sz="1200" dirty="0"/>
          </a:p>
        </p:txBody>
      </p:sp>
      <p:sp>
        <p:nvSpPr>
          <p:cNvPr id="101" name="Google Shape;101;p12"/>
          <p:cNvSpPr txBox="1">
            <a:spLocks noGrp="1"/>
          </p:cNvSpPr>
          <p:nvPr>
            <p:ph type="title" idx="4294967295"/>
          </p:nvPr>
        </p:nvSpPr>
        <p:spPr>
          <a:xfrm>
            <a:off x="27122" y="82502"/>
            <a:ext cx="7369175" cy="550015"/>
          </a:xfrm>
          <a:prstGeom prst="rect">
            <a:avLst/>
          </a:prstGeom>
        </p:spPr>
        <p:txBody>
          <a:bodyPr spcFirstLastPara="1" wrap="square" lIns="91425" tIns="91425" rIns="91425" bIns="91425" anchor="t" anchorCtr="0">
            <a:noAutofit/>
          </a:bodyPr>
          <a:lstStyle/>
          <a:p>
            <a:pPr lvl="0" algn="ctr"/>
            <a:r>
              <a:rPr lang="en" sz="2000" dirty="0" err="1"/>
              <a:t>Unità</a:t>
            </a:r>
            <a:r>
              <a:rPr lang="en" sz="2000" dirty="0"/>
              <a:t> 2. </a:t>
            </a:r>
            <a:r>
              <a:rPr lang="en-GB" sz="2000" b="0" dirty="0" err="1">
                <a:solidFill>
                  <a:schemeClr val="tx1"/>
                </a:solidFill>
                <a:latin typeface="Calibri" panose="020F0502020204030204" pitchFamily="34" charset="0"/>
                <a:cs typeface="Calibri" panose="020F0502020204030204" pitchFamily="34" charset="0"/>
              </a:rPr>
              <a:t>Strategia</a:t>
            </a:r>
            <a:r>
              <a:rPr lang="en-GB" sz="2000" b="0" dirty="0">
                <a:solidFill>
                  <a:schemeClr val="tx1"/>
                </a:solidFill>
                <a:latin typeface="Calibri" panose="020F0502020204030204" pitchFamily="34" charset="0"/>
                <a:cs typeface="Calibri" panose="020F0502020204030204" pitchFamily="34" charset="0"/>
              </a:rPr>
              <a:t> per </a:t>
            </a:r>
            <a:r>
              <a:rPr lang="en-GB" sz="2000" b="0" dirty="0" err="1">
                <a:solidFill>
                  <a:schemeClr val="tx1"/>
                </a:solidFill>
                <a:latin typeface="Calibri" panose="020F0502020204030204" pitchFamily="34" charset="0"/>
                <a:cs typeface="Calibri" panose="020F0502020204030204" pitchFamily="34" charset="0"/>
              </a:rPr>
              <a:t>i</a:t>
            </a:r>
            <a:r>
              <a:rPr lang="en-GB" sz="2000" b="0" dirty="0">
                <a:solidFill>
                  <a:schemeClr val="tx1"/>
                </a:solidFill>
                <a:latin typeface="Calibri" panose="020F0502020204030204" pitchFamily="34" charset="0"/>
                <a:cs typeface="Calibri" panose="020F0502020204030204" pitchFamily="34" charset="0"/>
              </a:rPr>
              <a:t> social media</a:t>
            </a:r>
            <a:endParaRPr sz="2200" b="0" dirty="0">
              <a:solidFill>
                <a:schemeClr val="tx1"/>
              </a:solidFill>
            </a:endParaRPr>
          </a:p>
        </p:txBody>
      </p:sp>
      <p:sp>
        <p:nvSpPr>
          <p:cNvPr id="3" name="Rectángulo 2"/>
          <p:cNvSpPr/>
          <p:nvPr/>
        </p:nvSpPr>
        <p:spPr>
          <a:xfrm>
            <a:off x="216567" y="1512528"/>
            <a:ext cx="8411793" cy="2031325"/>
          </a:xfrm>
          <a:prstGeom prst="rect">
            <a:avLst/>
          </a:prstGeom>
        </p:spPr>
        <p:txBody>
          <a:bodyPr wrap="square">
            <a:spAutoFit/>
          </a:bodyPr>
          <a:lstStyle/>
          <a:p>
            <a:pPr marL="285750" indent="-285750">
              <a:buFont typeface="Arial" panose="020B0604020202020204" pitchFamily="34" charset="0"/>
              <a:buChar char="•"/>
            </a:pPr>
            <a:r>
              <a:rPr lang="en-GB" b="1" dirty="0">
                <a:solidFill>
                  <a:schemeClr val="tx1"/>
                </a:solidFill>
                <a:latin typeface="Calibri" panose="020F0502020204030204" pitchFamily="34" charset="0"/>
                <a:cs typeface="Calibri" panose="020F0502020204030204" pitchFamily="34" charset="0"/>
              </a:rPr>
              <a:t>Post </a:t>
            </a:r>
            <a:r>
              <a:rPr lang="en-GB" b="1" dirty="0" err="1">
                <a:solidFill>
                  <a:schemeClr val="tx1"/>
                </a:solidFill>
                <a:latin typeface="Calibri" panose="020F0502020204030204" pitchFamily="34" charset="0"/>
                <a:cs typeface="Calibri" panose="020F0502020204030204" pitchFamily="34" charset="0"/>
              </a:rPr>
              <a:t>sul</a:t>
            </a:r>
            <a:r>
              <a:rPr lang="en-GB" b="1" dirty="0">
                <a:solidFill>
                  <a:schemeClr val="tx1"/>
                </a:solidFill>
                <a:latin typeface="Calibri" panose="020F0502020204030204" pitchFamily="34" charset="0"/>
                <a:cs typeface="Calibri" panose="020F0502020204030204" pitchFamily="34" charset="0"/>
              </a:rPr>
              <a:t> blog: </a:t>
            </a:r>
            <a:r>
              <a:rPr lang="en-GB" dirty="0">
                <a:solidFill>
                  <a:schemeClr val="tx1"/>
                </a:solidFill>
                <a:latin typeface="Calibri" panose="020F0502020204030204" pitchFamily="34" charset="0"/>
                <a:cs typeface="Calibri" panose="020F0502020204030204" pitchFamily="34" charset="0"/>
              </a:rPr>
              <a:t>Il </a:t>
            </a:r>
            <a:r>
              <a:rPr lang="en-GB" dirty="0" err="1">
                <a:solidFill>
                  <a:schemeClr val="tx1"/>
                </a:solidFill>
                <a:latin typeface="Calibri" panose="020F0502020204030204" pitchFamily="34" charset="0"/>
                <a:cs typeface="Calibri" panose="020F0502020204030204" pitchFamily="34" charset="0"/>
              </a:rPr>
              <a:t>miglior</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canale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è</a:t>
            </a:r>
            <a:r>
              <a:rPr lang="en-GB" dirty="0">
                <a:solidFill>
                  <a:schemeClr val="tx1"/>
                </a:solidFill>
                <a:latin typeface="Calibri" panose="020F0502020204030204" pitchFamily="34" charset="0"/>
                <a:cs typeface="Calibri" panose="020F0502020204030204" pitchFamily="34" charset="0"/>
              </a:rPr>
              <a:t> il </a:t>
            </a:r>
            <a:r>
              <a:rPr lang="en-GB" dirty="0" err="1">
                <a:solidFill>
                  <a:schemeClr val="tx1"/>
                </a:solidFill>
                <a:latin typeface="Calibri" panose="020F0502020204030204" pitchFamily="34" charset="0"/>
                <a:cs typeface="Calibri" panose="020F0502020204030204" pitchFamily="34" charset="0"/>
              </a:rPr>
              <a:t>tuo</a:t>
            </a:r>
            <a:r>
              <a:rPr lang="en-GB" dirty="0">
                <a:solidFill>
                  <a:schemeClr val="tx1"/>
                </a:solidFill>
                <a:latin typeface="Calibri" panose="020F0502020204030204" pitchFamily="34" charset="0"/>
                <a:cs typeface="Calibri" panose="020F0502020204030204" pitchFamily="34" charset="0"/>
              </a:rPr>
              <a:t> blog. In </a:t>
            </a:r>
            <a:r>
              <a:rPr lang="en-GB" dirty="0" err="1">
                <a:solidFill>
                  <a:schemeClr val="tx1"/>
                </a:solidFill>
                <a:latin typeface="Calibri" panose="020F0502020204030204" pitchFamily="34" charset="0"/>
                <a:cs typeface="Calibri" panose="020F0502020204030204" pitchFamily="34" charset="0"/>
              </a:rPr>
              <a:t>questa</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unità</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hai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imparato</a:t>
            </a:r>
            <a:r>
              <a:rPr lang="en-GB" dirty="0">
                <a:solidFill>
                  <a:schemeClr val="tx1"/>
                </a:solidFill>
                <a:latin typeface="Calibri" panose="020F0502020204030204" pitchFamily="34" charset="0"/>
                <a:cs typeface="Calibri" panose="020F0502020204030204" pitchFamily="34" charset="0"/>
              </a:rPr>
              <a:t> come </a:t>
            </a:r>
            <a:r>
              <a:rPr lang="en-GB" dirty="0" err="1">
                <a:solidFill>
                  <a:schemeClr val="tx1"/>
                </a:solidFill>
                <a:latin typeface="Calibri" panose="020F0502020204030204" pitchFamily="34" charset="0"/>
                <a:cs typeface="Calibri" panose="020F0502020204030204" pitchFamily="34" charset="0"/>
              </a:rPr>
              <a:t>crearlo</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facilmente</a:t>
            </a:r>
            <a:r>
              <a:rPr lang="en-GB" dirty="0">
                <a:solidFill>
                  <a:schemeClr val="tx1"/>
                </a:solidFill>
                <a:latin typeface="Calibri" panose="020F0502020204030204" pitchFamily="34" charset="0"/>
                <a:cs typeface="Calibri" panose="020F0502020204030204" pitchFamily="34" charset="0"/>
              </a:rPr>
              <a:t> e </a:t>
            </a:r>
            <a:r>
              <a:rPr lang="en-GB" dirty="0" err="1">
                <a:solidFill>
                  <a:schemeClr val="tx1"/>
                </a:solidFill>
                <a:latin typeface="Calibri" panose="020F0502020204030204" pitchFamily="34" charset="0"/>
                <a:cs typeface="Calibri" panose="020F0502020204030204" pitchFamily="34" charset="0"/>
              </a:rPr>
              <a:t>gratuitamente</a:t>
            </a:r>
            <a:r>
              <a:rPr lang="en-GB" dirty="0">
                <a:solidFill>
                  <a:schemeClr val="tx1"/>
                </a:solidFill>
                <a:latin typeface="Calibri" panose="020F0502020204030204" pitchFamily="34" charset="0"/>
                <a:cs typeface="Calibri" panose="020F0502020204030204" pitchFamily="34" charset="0"/>
              </a:rPr>
              <a:t>. Per </a:t>
            </a:r>
            <a:r>
              <a:rPr lang="en-GB" dirty="0" err="1">
                <a:solidFill>
                  <a:schemeClr val="tx1"/>
                </a:solidFill>
                <a:latin typeface="Calibri" panose="020F0502020204030204" pitchFamily="34" charset="0"/>
                <a:cs typeface="Calibri" panose="020F0502020204030204" pitchFamily="34" charset="0"/>
              </a:rPr>
              <a:t>aumentarne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l'efficacia</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dovresti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pubblicare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recensioni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sulle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tue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reti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sociali</a:t>
            </a:r>
            <a:r>
              <a:rPr lang="en-GB" dirty="0">
                <a:solidFill>
                  <a:schemeClr val="tx1"/>
                </a:solidFill>
                <a:latin typeface="Calibri" panose="020F0502020204030204" pitchFamily="34" charset="0"/>
                <a:cs typeface="Calibri" panose="020F0502020204030204" pitchFamily="34" charset="0"/>
              </a:rPr>
              <a:t> e </a:t>
            </a:r>
            <a:r>
              <a:rPr lang="en-GB" dirty="0" err="1">
                <a:solidFill>
                  <a:schemeClr val="tx1"/>
                </a:solidFill>
                <a:latin typeface="Calibri" panose="020F0502020204030204" pitchFamily="34" charset="0"/>
                <a:cs typeface="Calibri" panose="020F0502020204030204" pitchFamily="34" charset="0"/>
              </a:rPr>
              <a:t>collegarle</a:t>
            </a:r>
            <a:r>
              <a:rPr lang="en-GB" dirty="0">
                <a:solidFill>
                  <a:schemeClr val="tx1"/>
                </a:solidFill>
                <a:latin typeface="Calibri" panose="020F0502020204030204" pitchFamily="34" charset="0"/>
                <a:cs typeface="Calibri" panose="020F0502020204030204" pitchFamily="34" charset="0"/>
              </a:rPr>
              <a:t> ad </a:t>
            </a:r>
            <a:r>
              <a:rPr lang="en-GB" dirty="0" err="1">
                <a:solidFill>
                  <a:schemeClr val="tx1"/>
                </a:solidFill>
                <a:latin typeface="Calibri" panose="020F0502020204030204" pitchFamily="34" charset="0"/>
                <a:cs typeface="Calibri" panose="020F0502020204030204" pitchFamily="34" charset="0"/>
              </a:rPr>
              <a:t>ogni</a:t>
            </a:r>
            <a:r>
              <a:rPr lang="en-GB" dirty="0">
                <a:solidFill>
                  <a:schemeClr val="tx1"/>
                </a:solidFill>
                <a:latin typeface="Calibri" panose="020F0502020204030204" pitchFamily="34" charset="0"/>
                <a:cs typeface="Calibri" panose="020F0502020204030204" pitchFamily="34" charset="0"/>
              </a:rPr>
              <a:t> post.</a:t>
            </a:r>
          </a:p>
          <a:p>
            <a:pPr marL="285750" indent="-285750">
              <a:buFont typeface="Arial" panose="020B0604020202020204" pitchFamily="34" charset="0"/>
              <a:buChar char="•"/>
            </a:pPr>
            <a:endParaRPr lang="en-GB" b="1"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a:solidFill>
                  <a:schemeClr val="tx1"/>
                </a:solidFill>
                <a:latin typeface="Calibri" panose="020F0502020204030204" pitchFamily="34" charset="0"/>
                <a:cs typeface="Calibri" panose="020F0502020204030204" pitchFamily="34" charset="0"/>
              </a:rPr>
              <a:t>Post sui social media: </a:t>
            </a:r>
            <a:r>
              <a:rPr lang="en-GB" dirty="0">
                <a:solidFill>
                  <a:schemeClr val="tx1"/>
                </a:solidFill>
                <a:latin typeface="Calibri" panose="020F0502020204030204" pitchFamily="34" charset="0"/>
                <a:cs typeface="Calibri" panose="020F0502020204030204" pitchFamily="34" charset="0"/>
              </a:rPr>
              <a:t>Facebook e Instagram </a:t>
            </a:r>
            <a:r>
              <a:rPr lang="en-GB" dirty="0" err="1">
                <a:solidFill>
                  <a:schemeClr val="tx1"/>
                </a:solidFill>
                <a:latin typeface="Calibri" panose="020F0502020204030204" pitchFamily="34" charset="0"/>
                <a:cs typeface="Calibri" panose="020F0502020204030204" pitchFamily="34" charset="0"/>
              </a:rPr>
              <a:t>saranno</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tuoi</a:t>
            </a:r>
            <a:r>
              <a:rPr lang="en-GB" dirty="0">
                <a:solidFill>
                  <a:schemeClr val="tx1"/>
                </a:solidFill>
                <a:latin typeface="Calibri" panose="020F0502020204030204" pitchFamily="34" charset="0"/>
                <a:cs typeface="Calibri" panose="020F0502020204030204" pitchFamily="34" charset="0"/>
              </a:rPr>
              <a:t> partner </a:t>
            </a:r>
            <a:r>
              <a:rPr lang="en-GB" dirty="0" err="1">
                <a:solidFill>
                  <a:schemeClr val="tx1"/>
                </a:solidFill>
                <a:latin typeface="Calibri" panose="020F0502020204030204" pitchFamily="34" charset="0"/>
                <a:cs typeface="Calibri" panose="020F0502020204030204" pitchFamily="34" charset="0"/>
              </a:rPr>
              <a:t>principali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Strumenti</a:t>
            </a:r>
            <a:r>
              <a:rPr lang="en-GB" dirty="0">
                <a:solidFill>
                  <a:schemeClr val="tx1"/>
                </a:solidFill>
                <a:latin typeface="Calibri" panose="020F0502020204030204" pitchFamily="34" charset="0"/>
                <a:cs typeface="Calibri" panose="020F0502020204030204" pitchFamily="34" charset="0"/>
              </a:rPr>
              <a:t> come Canva </a:t>
            </a:r>
            <a:r>
              <a:rPr lang="en-GB" dirty="0" err="1">
                <a:solidFill>
                  <a:schemeClr val="tx1"/>
                </a:solidFill>
                <a:latin typeface="Calibri" panose="020F0502020204030204" pitchFamily="34" charset="0"/>
                <a:cs typeface="Calibri" panose="020F0502020204030204" pitchFamily="34" charset="0"/>
              </a:rPr>
              <a:t>daranno</a:t>
            </a:r>
            <a:r>
              <a:rPr lang="en-GB" dirty="0">
                <a:solidFill>
                  <a:schemeClr val="tx1"/>
                </a:solidFill>
                <a:latin typeface="Calibri" panose="020F0502020204030204" pitchFamily="34" charset="0"/>
                <a:cs typeface="Calibri" panose="020F0502020204030204" pitchFamily="34" charset="0"/>
              </a:rPr>
              <a:t> un </a:t>
            </a:r>
            <a:r>
              <a:rPr lang="en-GB" dirty="0" err="1">
                <a:solidFill>
                  <a:schemeClr val="tx1"/>
                </a:solidFill>
                <a:latin typeface="Calibri" panose="020F0502020204030204" pitchFamily="34" charset="0"/>
                <a:cs typeface="Calibri" panose="020F0502020204030204" pitchFamily="34" charset="0"/>
              </a:rPr>
              <a:t>aspetto</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altamente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professionale</a:t>
            </a:r>
            <a:r>
              <a:rPr lang="en-GB" dirty="0">
                <a:solidFill>
                  <a:schemeClr val="tx1"/>
                </a:solidFill>
                <a:latin typeface="Calibri" panose="020F0502020204030204" pitchFamily="34" charset="0"/>
                <a:cs typeface="Calibri" panose="020F0502020204030204" pitchFamily="34" charset="0"/>
              </a:rPr>
              <a:t> alle </a:t>
            </a:r>
            <a:r>
              <a:rPr lang="en-GB" dirty="0" err="1">
                <a:solidFill>
                  <a:schemeClr val="tx1"/>
                </a:solidFill>
                <a:latin typeface="Calibri" panose="020F0502020204030204" pitchFamily="34" charset="0"/>
                <a:cs typeface="Calibri" panose="020F0502020204030204" pitchFamily="34" charset="0"/>
              </a:rPr>
              <a:t>tue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pubblicazioni</a:t>
            </a:r>
            <a:r>
              <a:rPr lang="en-GB" dirty="0">
                <a:solidFill>
                  <a:schemeClr val="tx1"/>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b="1"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a:solidFill>
                  <a:schemeClr val="tx1"/>
                </a:solidFill>
                <a:latin typeface="Calibri" panose="020F0502020204030204" pitchFamily="34" charset="0"/>
                <a:cs typeface="Calibri" panose="020F0502020204030204" pitchFamily="34" charset="0"/>
              </a:rPr>
              <a:t>Video: </a:t>
            </a:r>
            <a:r>
              <a:rPr lang="en-GB" dirty="0" err="1">
                <a:solidFill>
                  <a:schemeClr val="tx1"/>
                </a:solidFill>
                <a:latin typeface="Calibri" panose="020F0502020204030204" pitchFamily="34" charset="0"/>
                <a:cs typeface="Calibri" panose="020F0502020204030204" pitchFamily="34" charset="0"/>
              </a:rPr>
              <a:t>Su</a:t>
            </a:r>
            <a:r>
              <a:rPr lang="en-GB" dirty="0">
                <a:solidFill>
                  <a:schemeClr val="tx1"/>
                </a:solidFill>
                <a:latin typeface="Calibri" panose="020F0502020204030204" pitchFamily="34" charset="0"/>
                <a:cs typeface="Calibri" panose="020F0502020204030204" pitchFamily="34" charset="0"/>
              </a:rPr>
              <a:t> Facebook e Instagram, </a:t>
            </a:r>
            <a:r>
              <a:rPr lang="en-GB" dirty="0" err="1">
                <a:solidFill>
                  <a:schemeClr val="tx1"/>
                </a:solidFill>
                <a:latin typeface="Calibri" panose="020F0502020204030204" pitchFamily="34" charset="0"/>
                <a:cs typeface="Calibri" panose="020F0502020204030204" pitchFamily="34" charset="0"/>
              </a:rPr>
              <a:t>puoi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facilmente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pubblicare</a:t>
            </a:r>
            <a:r>
              <a:rPr lang="en-GB" dirty="0">
                <a:solidFill>
                  <a:schemeClr val="tx1"/>
                </a:solidFill>
                <a:latin typeface="Calibri" panose="020F0502020204030204" pitchFamily="34" charset="0"/>
                <a:cs typeface="Calibri" panose="020F0502020204030204" pitchFamily="34" charset="0"/>
              </a:rPr>
              <a:t> video </a:t>
            </a:r>
            <a:r>
              <a:rPr lang="en-GB" dirty="0" err="1">
                <a:solidFill>
                  <a:schemeClr val="tx1"/>
                </a:solidFill>
                <a:latin typeface="Calibri" panose="020F0502020204030204" pitchFamily="34" charset="0"/>
                <a:cs typeface="Calibri" panose="020F0502020204030204" pitchFamily="34" charset="0"/>
              </a:rPr>
              <a:t>relativi</a:t>
            </a:r>
            <a:r>
              <a:rPr lang="en-GB" dirty="0">
                <a:solidFill>
                  <a:schemeClr val="tx1"/>
                </a:solidFill>
                <a:latin typeface="Calibri" panose="020F0502020204030204" pitchFamily="34" charset="0"/>
                <a:cs typeface="Calibri" panose="020F0502020204030204" pitchFamily="34" charset="0"/>
              </a:rPr>
              <a:t> ai </a:t>
            </a:r>
            <a:r>
              <a:rPr lang="en-GB" dirty="0" err="1">
                <a:solidFill>
                  <a:schemeClr val="tx1"/>
                </a:solidFill>
                <a:latin typeface="Calibri" panose="020F0502020204030204" pitchFamily="34" charset="0"/>
                <a:cs typeface="Calibri" panose="020F0502020204030204" pitchFamily="34" charset="0"/>
              </a:rPr>
              <a:t>tuoi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prodotti</a:t>
            </a:r>
            <a:r>
              <a:rPr lang="en-GB" dirty="0">
                <a:solidFill>
                  <a:schemeClr val="tx1"/>
                </a:solidFill>
                <a:latin typeface="Calibri" panose="020F0502020204030204" pitchFamily="34" charset="0"/>
                <a:cs typeface="Calibri" panose="020F0502020204030204" pitchFamily="34" charset="0"/>
              </a:rPr>
              <a:t> o </a:t>
            </a:r>
            <a:r>
              <a:rPr lang="en-GB" dirty="0" err="1">
                <a:solidFill>
                  <a:schemeClr val="tx1"/>
                </a:solidFill>
                <a:latin typeface="Calibri" panose="020F0502020204030204" pitchFamily="34" charset="0"/>
                <a:cs typeface="Calibri" panose="020F0502020204030204" pitchFamily="34" charset="0"/>
              </a:rPr>
              <a:t>servizi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Un'altra</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opzione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gratuita</a:t>
            </a:r>
            <a:r>
              <a:rPr lang="en-GB" dirty="0">
                <a:solidFill>
                  <a:schemeClr val="tx1"/>
                </a:solidFill>
                <a:latin typeface="Calibri" panose="020F0502020204030204" pitchFamily="34" charset="0"/>
                <a:cs typeface="Calibri" panose="020F0502020204030204" pitchFamily="34" charset="0"/>
              </a:rPr>
              <a:t> e </a:t>
            </a:r>
            <a:r>
              <a:rPr lang="en-GB" dirty="0" err="1">
                <a:solidFill>
                  <a:schemeClr val="tx1"/>
                </a:solidFill>
                <a:latin typeface="Calibri" panose="020F0502020204030204" pitchFamily="34" charset="0"/>
                <a:cs typeface="Calibri" panose="020F0502020204030204" pitchFamily="34" charset="0"/>
              </a:rPr>
              <a:t>molto</a:t>
            </a:r>
            <a:r>
              <a:rPr lang="en-GB" dirty="0">
                <a:solidFill>
                  <a:schemeClr val="tx1"/>
                </a:solidFill>
                <a:latin typeface="Calibri" panose="020F0502020204030204" pitchFamily="34" charset="0"/>
                <a:cs typeface="Calibri" panose="020F0502020204030204" pitchFamily="34" charset="0"/>
              </a:rPr>
              <a:t> semplice </a:t>
            </a:r>
            <a:r>
              <a:rPr lang="en-GB" dirty="0" err="1">
                <a:solidFill>
                  <a:schemeClr val="tx1"/>
                </a:solidFill>
                <a:latin typeface="Calibri" panose="020F0502020204030204" pitchFamily="34" charset="0"/>
                <a:cs typeface="Calibri" panose="020F0502020204030204" pitchFamily="34" charset="0"/>
              </a:rPr>
              <a:t>è</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quella</a:t>
            </a:r>
            <a:r>
              <a:rPr lang="en-GB" dirty="0">
                <a:solidFill>
                  <a:schemeClr val="tx1"/>
                </a:solidFill>
                <a:latin typeface="Calibri" panose="020F0502020204030204" pitchFamily="34" charset="0"/>
                <a:cs typeface="Calibri" panose="020F0502020204030204" pitchFamily="34" charset="0"/>
              </a:rPr>
              <a:t> di </a:t>
            </a:r>
            <a:r>
              <a:rPr lang="en-GB" dirty="0" err="1">
                <a:solidFill>
                  <a:schemeClr val="tx1"/>
                </a:solidFill>
                <a:latin typeface="Calibri" panose="020F0502020204030204" pitchFamily="34" charset="0"/>
                <a:cs typeface="Calibri" panose="020F0502020204030204" pitchFamily="34" charset="0"/>
              </a:rPr>
              <a:t>creare</a:t>
            </a:r>
            <a:r>
              <a:rPr lang="en-GB" dirty="0">
                <a:solidFill>
                  <a:schemeClr val="tx1"/>
                </a:solidFill>
                <a:latin typeface="Calibri" panose="020F0502020204030204" pitchFamily="34" charset="0"/>
                <a:cs typeface="Calibri" panose="020F0502020204030204" pitchFamily="34" charset="0"/>
              </a:rPr>
              <a:t> il </a:t>
            </a:r>
            <a:r>
              <a:rPr lang="en-GB" dirty="0" err="1">
                <a:solidFill>
                  <a:schemeClr val="tx1"/>
                </a:solidFill>
                <a:latin typeface="Calibri" panose="020F0502020204030204" pitchFamily="34" charset="0"/>
                <a:cs typeface="Calibri" panose="020F0502020204030204" pitchFamily="34" charset="0"/>
              </a:rPr>
              <a:t>tuo</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canale</a:t>
            </a:r>
            <a:r>
              <a:rPr lang="en-GB" dirty="0">
                <a:solidFill>
                  <a:schemeClr val="tx1"/>
                </a:solidFill>
                <a:latin typeface="Calibri" panose="020F0502020204030204" pitchFamily="34" charset="0"/>
                <a:cs typeface="Calibri" panose="020F0502020204030204" pitchFamily="34" charset="0"/>
              </a:rPr>
              <a:t> YouTube.</a:t>
            </a:r>
          </a:p>
        </p:txBody>
      </p:sp>
    </p:spTree>
    <p:extLst>
      <p:ext uri="{BB962C8B-B14F-4D97-AF65-F5344CB8AC3E}">
        <p14:creationId xmlns:p14="http://schemas.microsoft.com/office/powerpoint/2010/main" val="62106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2.3</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Scegliere</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i</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migliori</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canali</a:t>
            </a:r>
            <a:r>
              <a:rPr lang="en-GB" sz="1400" dirty="0">
                <a:solidFill>
                  <a:schemeClr val="tx1"/>
                </a:solidFill>
                <a:latin typeface="Calibri" panose="020F0502020204030204" pitchFamily="34" charset="0"/>
                <a:cs typeface="Calibri" panose="020F0502020204030204" pitchFamily="34" charset="0"/>
              </a:rPr>
              <a:t>.</a:t>
            </a:r>
            <a:endParaRPr sz="1600" dirty="0"/>
          </a:p>
          <a:p>
            <a:pPr marL="0" lvl="0" indent="0" algn="l" rtl="0">
              <a:spcBef>
                <a:spcPts val="600"/>
              </a:spcBef>
              <a:spcAft>
                <a:spcPts val="0"/>
              </a:spcAft>
              <a:buNone/>
            </a:pPr>
            <a:endParaRPr sz="1200" dirty="0"/>
          </a:p>
        </p:txBody>
      </p:sp>
      <p:sp>
        <p:nvSpPr>
          <p:cNvPr id="101" name="Google Shape;101;p12"/>
          <p:cNvSpPr txBox="1">
            <a:spLocks noGrp="1"/>
          </p:cNvSpPr>
          <p:nvPr>
            <p:ph type="title" idx="4294967295"/>
          </p:nvPr>
        </p:nvSpPr>
        <p:spPr>
          <a:xfrm>
            <a:off x="27122" y="82502"/>
            <a:ext cx="7369175" cy="550015"/>
          </a:xfrm>
          <a:prstGeom prst="rect">
            <a:avLst/>
          </a:prstGeom>
        </p:spPr>
        <p:txBody>
          <a:bodyPr spcFirstLastPara="1" wrap="square" lIns="91425" tIns="91425" rIns="91425" bIns="91425" anchor="t" anchorCtr="0">
            <a:noAutofit/>
          </a:bodyPr>
          <a:lstStyle/>
          <a:p>
            <a:pPr lvl="0" algn="ctr"/>
            <a:r>
              <a:rPr lang="en" sz="2000" dirty="0" err="1"/>
              <a:t>Unità</a:t>
            </a:r>
            <a:r>
              <a:rPr lang="en" sz="2000" dirty="0"/>
              <a:t> 2. </a:t>
            </a:r>
            <a:r>
              <a:rPr lang="en-GB" sz="2000" b="0" dirty="0" err="1">
                <a:solidFill>
                  <a:schemeClr val="tx1"/>
                </a:solidFill>
                <a:latin typeface="Calibri" panose="020F0502020204030204" pitchFamily="34" charset="0"/>
                <a:cs typeface="Calibri" panose="020F0502020204030204" pitchFamily="34" charset="0"/>
              </a:rPr>
              <a:t>Strategia</a:t>
            </a:r>
            <a:r>
              <a:rPr lang="en-GB" sz="2000" b="0" dirty="0">
                <a:solidFill>
                  <a:schemeClr val="tx1"/>
                </a:solidFill>
                <a:latin typeface="Calibri" panose="020F0502020204030204" pitchFamily="34" charset="0"/>
                <a:cs typeface="Calibri" panose="020F0502020204030204" pitchFamily="34" charset="0"/>
              </a:rPr>
              <a:t> per </a:t>
            </a:r>
            <a:r>
              <a:rPr lang="en-GB" sz="2000" b="0" dirty="0" err="1">
                <a:solidFill>
                  <a:schemeClr val="tx1"/>
                </a:solidFill>
                <a:latin typeface="Calibri" panose="020F0502020204030204" pitchFamily="34" charset="0"/>
                <a:cs typeface="Calibri" panose="020F0502020204030204" pitchFamily="34" charset="0"/>
              </a:rPr>
              <a:t>i</a:t>
            </a:r>
            <a:r>
              <a:rPr lang="en-GB" sz="2000" b="0" dirty="0">
                <a:solidFill>
                  <a:schemeClr val="tx1"/>
                </a:solidFill>
                <a:latin typeface="Calibri" panose="020F0502020204030204" pitchFamily="34" charset="0"/>
                <a:cs typeface="Calibri" panose="020F0502020204030204" pitchFamily="34" charset="0"/>
              </a:rPr>
              <a:t> social media</a:t>
            </a:r>
            <a:endParaRPr sz="2200" b="0" dirty="0">
              <a:solidFill>
                <a:schemeClr val="tx1"/>
              </a:solidFill>
            </a:endParaRPr>
          </a:p>
        </p:txBody>
      </p:sp>
      <p:sp>
        <p:nvSpPr>
          <p:cNvPr id="3" name="Rectángulo 2"/>
          <p:cNvSpPr/>
          <p:nvPr/>
        </p:nvSpPr>
        <p:spPr>
          <a:xfrm>
            <a:off x="216567" y="1457527"/>
            <a:ext cx="8411793" cy="1600438"/>
          </a:xfrm>
          <a:prstGeom prst="rect">
            <a:avLst/>
          </a:prstGeom>
        </p:spPr>
        <p:txBody>
          <a:bodyPr wrap="square">
            <a:spAutoFit/>
          </a:bodyPr>
          <a:lstStyle/>
          <a:p>
            <a:pPr marL="285750" indent="-285750">
              <a:buFont typeface="Arial" panose="020B0604020202020204" pitchFamily="34" charset="0"/>
              <a:buChar char="•"/>
            </a:pPr>
            <a:r>
              <a:rPr lang="it-IT" b="1">
                <a:latin typeface="Calibri" panose="020F0502020204030204" pitchFamily="34" charset="0"/>
                <a:cs typeface="Calibri" panose="020F0502020204030204" pitchFamily="34" charset="0"/>
              </a:rPr>
              <a:t>Infografiche: </a:t>
            </a:r>
            <a:r>
              <a:rPr lang="it-IT">
                <a:latin typeface="Calibri" panose="020F0502020204030204" pitchFamily="34" charset="0"/>
                <a:cs typeface="Calibri" panose="020F0502020204030204" pitchFamily="34" charset="0"/>
              </a:rPr>
              <a:t>Facebook e Linkedin sono eccellenti opzioni per l’infografica. Twitter è un’opzione alternativa.</a:t>
            </a: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Immagini</a:t>
            </a:r>
            <a:r>
              <a:rPr lang="en-GB" b="1"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Le </a:t>
            </a:r>
            <a:r>
              <a:rPr lang="en-GB" dirty="0" err="1">
                <a:latin typeface="Calibri" panose="020F0502020204030204" pitchFamily="34" charset="0"/>
                <a:cs typeface="Calibri" panose="020F0502020204030204" pitchFamily="34" charset="0"/>
              </a:rPr>
              <a:t>migliori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opzioni</a:t>
            </a:r>
            <a:r>
              <a:rPr lang="en-GB" dirty="0">
                <a:latin typeface="Calibri" panose="020F0502020204030204" pitchFamily="34" charset="0"/>
                <a:cs typeface="Calibri" panose="020F0502020204030204" pitchFamily="34" charset="0"/>
              </a:rPr>
              <a:t> per la </a:t>
            </a:r>
            <a:r>
              <a:rPr lang="en-GB" dirty="0" err="1">
                <a:latin typeface="Calibri" panose="020F0502020204030204" pitchFamily="34" charset="0"/>
                <a:cs typeface="Calibri" panose="020F0502020204030204" pitchFamily="34" charset="0"/>
              </a:rPr>
              <a:t>pubblicazione</a:t>
            </a:r>
            <a:r>
              <a:rPr lang="en-GB" dirty="0">
                <a:latin typeface="Calibri" panose="020F0502020204030204" pitchFamily="34" charset="0"/>
                <a:cs typeface="Calibri" panose="020F0502020204030204" pitchFamily="34" charset="0"/>
              </a:rPr>
              <a:t> di </a:t>
            </a:r>
            <a:r>
              <a:rPr lang="en-GB" dirty="0" err="1">
                <a:latin typeface="Calibri" panose="020F0502020204030204" pitchFamily="34" charset="0"/>
                <a:cs typeface="Calibri" panose="020F0502020204030204" pitchFamily="34" charset="0"/>
              </a:rPr>
              <a:t>immagini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sono</a:t>
            </a:r>
            <a:r>
              <a:rPr lang="en-GB" dirty="0">
                <a:latin typeface="Calibri" panose="020F0502020204030204" pitchFamily="34" charset="0"/>
                <a:cs typeface="Calibri" panose="020F0502020204030204" pitchFamily="34" charset="0"/>
              </a:rPr>
              <a:t> Instagram e Pinterest, </a:t>
            </a:r>
            <a:r>
              <a:rPr lang="en-GB" dirty="0" err="1">
                <a:latin typeface="Calibri" panose="020F0502020204030204" pitchFamily="34" charset="0"/>
                <a:cs typeface="Calibri" panose="020F0502020204030204" pitchFamily="34" charset="0"/>
              </a:rPr>
              <a:t>che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puoi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combinare</a:t>
            </a:r>
            <a:r>
              <a:rPr lang="en-GB" dirty="0">
                <a:latin typeface="Calibri" panose="020F0502020204030204" pitchFamily="34" charset="0"/>
                <a:cs typeface="Calibri" panose="020F0502020204030204" pitchFamily="34" charset="0"/>
              </a:rPr>
              <a:t> con </a:t>
            </a:r>
            <a:r>
              <a:rPr lang="en-GB" dirty="0" err="1">
                <a:latin typeface="Calibri" panose="020F0502020204030204" pitchFamily="34" charset="0"/>
                <a:cs typeface="Calibri" panose="020F0502020204030204" pitchFamily="34" charset="0"/>
              </a:rPr>
              <a:t>i</a:t>
            </a:r>
            <a:r>
              <a:rPr lang="en-GB" dirty="0">
                <a:latin typeface="Calibri" panose="020F0502020204030204" pitchFamily="34" charset="0"/>
                <a:cs typeface="Calibri" panose="020F0502020204030204" pitchFamily="34" charset="0"/>
              </a:rPr>
              <a:t> post di Facebook.</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err="1">
                <a:latin typeface="Calibri" panose="020F0502020204030204" pitchFamily="34" charset="0"/>
                <a:cs typeface="Calibri" panose="020F0502020204030204" pitchFamily="34" charset="0"/>
              </a:rPr>
              <a:t>Commenti</a:t>
            </a:r>
            <a:r>
              <a:rPr lang="en-GB" b="1" dirty="0">
                <a:latin typeface="Calibri" panose="020F0502020204030204" pitchFamily="34" charset="0"/>
                <a:cs typeface="Calibri" panose="020F0502020204030204" pitchFamily="34" charset="0"/>
              </a:rPr>
              <a:t> e </a:t>
            </a:r>
            <a:r>
              <a:rPr lang="en-GB" b="1" dirty="0" err="1">
                <a:latin typeface="Calibri" panose="020F0502020204030204" pitchFamily="34" charset="0"/>
                <a:cs typeface="Calibri" panose="020F0502020204030204" pitchFamily="34" charset="0"/>
              </a:rPr>
              <a:t>recensioni</a:t>
            </a:r>
            <a:r>
              <a:rPr lang="en-GB" b="1"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Commenti</a:t>
            </a:r>
            <a:r>
              <a:rPr lang="en-GB" dirty="0">
                <a:latin typeface="Calibri" panose="020F0502020204030204" pitchFamily="34" charset="0"/>
                <a:cs typeface="Calibri" panose="020F0502020204030204" pitchFamily="34" charset="0"/>
              </a:rPr>
              <a:t> e </a:t>
            </a:r>
            <a:r>
              <a:rPr lang="en-GB" dirty="0" err="1">
                <a:latin typeface="Calibri" panose="020F0502020204030204" pitchFamily="34" charset="0"/>
                <a:cs typeface="Calibri" panose="020F0502020204030204" pitchFamily="34" charset="0"/>
              </a:rPr>
              <a:t>recensioni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funzionano</a:t>
            </a:r>
            <a:r>
              <a:rPr lang="en-GB" dirty="0">
                <a:latin typeface="Calibri" panose="020F0502020204030204" pitchFamily="34" charset="0"/>
                <a:cs typeface="Calibri" panose="020F0502020204030204" pitchFamily="34" charset="0"/>
              </a:rPr>
              <a:t> bene </a:t>
            </a:r>
            <a:r>
              <a:rPr lang="en-GB" dirty="0" err="1">
                <a:latin typeface="Calibri" panose="020F0502020204030204" pitchFamily="34" charset="0"/>
                <a:cs typeface="Calibri" panose="020F0502020204030204" pitchFamily="34" charset="0"/>
              </a:rPr>
              <a:t>su</a:t>
            </a:r>
            <a:r>
              <a:rPr lang="en-GB" dirty="0">
                <a:latin typeface="Calibri" panose="020F0502020204030204" pitchFamily="34" charset="0"/>
                <a:cs typeface="Calibri" panose="020F0502020204030204" pitchFamily="34" charset="0"/>
              </a:rPr>
              <a:t> Facebook e LinkedIn. Facebook ha </a:t>
            </a:r>
            <a:r>
              <a:rPr lang="en-GB" dirty="0" err="1">
                <a:latin typeface="Calibri" panose="020F0502020204030204" pitchFamily="34" charset="0"/>
                <a:cs typeface="Calibri" panose="020F0502020204030204" pitchFamily="34" charset="0"/>
              </a:rPr>
              <a:t>anche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delle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valutazioni</a:t>
            </a:r>
            <a:r>
              <a:rPr lang="en-GB" dirty="0">
                <a:latin typeface="Calibri" panose="020F0502020204030204" pitchFamily="34" charset="0"/>
                <a:cs typeface="Calibri" panose="020F0502020204030204" pitchFamily="34" charset="0"/>
              </a:rPr>
              <a:t> a </a:t>
            </a:r>
            <a:r>
              <a:rPr lang="en-GB" dirty="0" err="1">
                <a:latin typeface="Calibri" panose="020F0502020204030204" pitchFamily="34" charset="0"/>
                <a:cs typeface="Calibri" panose="020F0502020204030204" pitchFamily="34" charset="0"/>
              </a:rPr>
              <a:t>stelle</a:t>
            </a:r>
            <a:r>
              <a:rPr lang="en-GB" dirty="0">
                <a:latin typeface="Calibri" panose="020F0502020204030204" pitchFamily="34" charset="0"/>
                <a:cs typeface="Calibri" panose="020F0502020204030204" pitchFamily="34" charset="0"/>
              </a:rPr>
              <a:t> integrate </a:t>
            </a:r>
            <a:r>
              <a:rPr lang="en-GB" dirty="0" err="1">
                <a:latin typeface="Calibri" panose="020F0502020204030204" pitchFamily="34" charset="0"/>
                <a:cs typeface="Calibri" panose="020F0502020204030204" pitchFamily="34" charset="0"/>
              </a:rPr>
              <a:t>nelle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pagine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aziendali</a:t>
            </a:r>
            <a:r>
              <a:rPr lang="en-GB"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7476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4"/>
          <p:cNvSpPr txBox="1">
            <a:spLocks noGrp="1"/>
          </p:cNvSpPr>
          <p:nvPr>
            <p:ph type="ctrTitle" idx="4294967295"/>
          </p:nvPr>
        </p:nvSpPr>
        <p:spPr>
          <a:xfrm>
            <a:off x="3064700" y="1512936"/>
            <a:ext cx="55338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dirty="0" err="1">
                <a:solidFill>
                  <a:srgbClr val="ABE33F"/>
                </a:solidFill>
              </a:rPr>
              <a:t>Grazie</a:t>
            </a:r>
            <a:r>
              <a:rPr lang="en" sz="6000" dirty="0">
                <a:solidFill>
                  <a:srgbClr val="ABE33F"/>
                </a:solidFill>
              </a:rPr>
              <a:t>!</a:t>
            </a:r>
            <a:endParaRPr sz="6000" dirty="0">
              <a:solidFill>
                <a:srgbClr val="ABE33F"/>
              </a:solidFill>
            </a:endParaRPr>
          </a:p>
        </p:txBody>
      </p:sp>
      <p:grpSp>
        <p:nvGrpSpPr>
          <p:cNvPr id="306" name="Google Shape;306;p34"/>
          <p:cNvGrpSpPr/>
          <p:nvPr/>
        </p:nvGrpSpPr>
        <p:grpSpPr>
          <a:xfrm>
            <a:off x="685795" y="1814227"/>
            <a:ext cx="1681779" cy="1179949"/>
            <a:chOff x="559275" y="1683950"/>
            <a:chExt cx="466500" cy="327300"/>
          </a:xfrm>
        </p:grpSpPr>
        <p:sp>
          <p:nvSpPr>
            <p:cNvPr id="307" name="Google Shape;307;p34"/>
            <p:cNvSpPr/>
            <p:nvPr/>
          </p:nvSpPr>
          <p:spPr>
            <a:xfrm>
              <a:off x="559275" y="1683950"/>
              <a:ext cx="466500" cy="197850"/>
            </a:xfrm>
            <a:custGeom>
              <a:avLst/>
              <a:gdLst/>
              <a:ahLst/>
              <a:cxnLst/>
              <a:rect l="l" t="t" r="r" b="b"/>
              <a:pathLst>
                <a:path w="18660" h="7914" extrusionOk="0">
                  <a:moveTo>
                    <a:pt x="391" y="1"/>
                  </a:moveTo>
                  <a:lnTo>
                    <a:pt x="293" y="50"/>
                  </a:lnTo>
                  <a:lnTo>
                    <a:pt x="220" y="74"/>
                  </a:lnTo>
                  <a:lnTo>
                    <a:pt x="147" y="147"/>
                  </a:lnTo>
                  <a:lnTo>
                    <a:pt x="74" y="221"/>
                  </a:lnTo>
                  <a:lnTo>
                    <a:pt x="49" y="294"/>
                  </a:lnTo>
                  <a:lnTo>
                    <a:pt x="0" y="392"/>
                  </a:lnTo>
                  <a:lnTo>
                    <a:pt x="0" y="489"/>
                  </a:lnTo>
                  <a:lnTo>
                    <a:pt x="0" y="1173"/>
                  </a:lnTo>
                  <a:lnTo>
                    <a:pt x="9330" y="7914"/>
                  </a:lnTo>
                  <a:lnTo>
                    <a:pt x="18659" y="1173"/>
                  </a:lnTo>
                  <a:lnTo>
                    <a:pt x="18659" y="489"/>
                  </a:lnTo>
                  <a:lnTo>
                    <a:pt x="18659" y="392"/>
                  </a:lnTo>
                  <a:lnTo>
                    <a:pt x="18611" y="294"/>
                  </a:lnTo>
                  <a:lnTo>
                    <a:pt x="18586" y="221"/>
                  </a:lnTo>
                  <a:lnTo>
                    <a:pt x="18513" y="147"/>
                  </a:lnTo>
                  <a:lnTo>
                    <a:pt x="18440" y="74"/>
                  </a:lnTo>
                  <a:lnTo>
                    <a:pt x="18366" y="50"/>
                  </a:lnTo>
                  <a:lnTo>
                    <a:pt x="18269" y="1"/>
                  </a:lnTo>
                  <a:close/>
                </a:path>
              </a:pathLst>
            </a:custGeom>
            <a:solidFill>
              <a:srgbClr val="00AE9D">
                <a:alpha val="8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4"/>
            <p:cNvSpPr/>
            <p:nvPr/>
          </p:nvSpPr>
          <p:spPr>
            <a:xfrm>
              <a:off x="559275" y="1727925"/>
              <a:ext cx="466500" cy="283325"/>
            </a:xfrm>
            <a:custGeom>
              <a:avLst/>
              <a:gdLst/>
              <a:ahLst/>
              <a:cxnLst/>
              <a:rect l="l" t="t" r="r" b="b"/>
              <a:pathLst>
                <a:path w="18660" h="11333" extrusionOk="0">
                  <a:moveTo>
                    <a:pt x="0" y="0"/>
                  </a:moveTo>
                  <a:lnTo>
                    <a:pt x="0" y="10844"/>
                  </a:lnTo>
                  <a:lnTo>
                    <a:pt x="0" y="10917"/>
                  </a:lnTo>
                  <a:lnTo>
                    <a:pt x="5129" y="7230"/>
                  </a:lnTo>
                  <a:lnTo>
                    <a:pt x="5227" y="7181"/>
                  </a:lnTo>
                  <a:lnTo>
                    <a:pt x="5325" y="7181"/>
                  </a:lnTo>
                  <a:lnTo>
                    <a:pt x="5398" y="7205"/>
                  </a:lnTo>
                  <a:lnTo>
                    <a:pt x="5471" y="7278"/>
                  </a:lnTo>
                  <a:lnTo>
                    <a:pt x="5520" y="7376"/>
                  </a:lnTo>
                  <a:lnTo>
                    <a:pt x="5520" y="7474"/>
                  </a:lnTo>
                  <a:lnTo>
                    <a:pt x="5471" y="7547"/>
                  </a:lnTo>
                  <a:lnTo>
                    <a:pt x="5422" y="7620"/>
                  </a:lnTo>
                  <a:lnTo>
                    <a:pt x="318" y="11308"/>
                  </a:lnTo>
                  <a:lnTo>
                    <a:pt x="415" y="11333"/>
                  </a:lnTo>
                  <a:lnTo>
                    <a:pt x="18244" y="11333"/>
                  </a:lnTo>
                  <a:lnTo>
                    <a:pt x="18342" y="11308"/>
                  </a:lnTo>
                  <a:lnTo>
                    <a:pt x="13238" y="7620"/>
                  </a:lnTo>
                  <a:lnTo>
                    <a:pt x="13189" y="7547"/>
                  </a:lnTo>
                  <a:lnTo>
                    <a:pt x="13140" y="7474"/>
                  </a:lnTo>
                  <a:lnTo>
                    <a:pt x="13140" y="7376"/>
                  </a:lnTo>
                  <a:lnTo>
                    <a:pt x="13189" y="7278"/>
                  </a:lnTo>
                  <a:lnTo>
                    <a:pt x="13262" y="7205"/>
                  </a:lnTo>
                  <a:lnTo>
                    <a:pt x="13335" y="7181"/>
                  </a:lnTo>
                  <a:lnTo>
                    <a:pt x="13433" y="7181"/>
                  </a:lnTo>
                  <a:lnTo>
                    <a:pt x="13531" y="7230"/>
                  </a:lnTo>
                  <a:lnTo>
                    <a:pt x="18659" y="10917"/>
                  </a:lnTo>
                  <a:lnTo>
                    <a:pt x="18659" y="10844"/>
                  </a:lnTo>
                  <a:lnTo>
                    <a:pt x="18659" y="0"/>
                  </a:lnTo>
                  <a:lnTo>
                    <a:pt x="9476" y="6643"/>
                  </a:lnTo>
                  <a:lnTo>
                    <a:pt x="9403" y="6692"/>
                  </a:lnTo>
                  <a:lnTo>
                    <a:pt x="9257" y="6692"/>
                  </a:lnTo>
                  <a:lnTo>
                    <a:pt x="9183" y="6643"/>
                  </a:lnTo>
                  <a:lnTo>
                    <a:pt x="0" y="0"/>
                  </a:lnTo>
                  <a:close/>
                </a:path>
              </a:pathLst>
            </a:custGeom>
            <a:solidFill>
              <a:srgbClr val="00AE9D">
                <a:alpha val="8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Google Shape;309;p34"/>
          <p:cNvSpPr/>
          <p:nvPr/>
        </p:nvSpPr>
        <p:spPr>
          <a:xfrm>
            <a:off x="1681875" y="2683100"/>
            <a:ext cx="1274938" cy="1159802"/>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ABE33F">
              <a:alpha val="8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1.1</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Creare</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contenuti</a:t>
            </a:r>
            <a:r>
              <a:rPr lang="en-GB" sz="1400" dirty="0">
                <a:solidFill>
                  <a:schemeClr val="tx1"/>
                </a:solidFill>
                <a:latin typeface="Calibri" panose="020F0502020204030204" pitchFamily="34" charset="0"/>
                <a:cs typeface="Calibri" panose="020F0502020204030204" pitchFamily="34" charset="0"/>
              </a:rPr>
              <a:t> di </a:t>
            </a:r>
            <a:r>
              <a:rPr lang="en-GB" sz="1400" dirty="0" err="1">
                <a:solidFill>
                  <a:schemeClr val="tx1"/>
                </a:solidFill>
                <a:latin typeface="Calibri" panose="020F0502020204030204" pitchFamily="34" charset="0"/>
                <a:cs typeface="Calibri" panose="020F0502020204030204" pitchFamily="34" charset="0"/>
              </a:rPr>
              <a:t>qualità</a:t>
            </a:r>
            <a:r>
              <a:rPr lang="en-GB" sz="1400" dirty="0">
                <a:solidFill>
                  <a:schemeClr val="tx1"/>
                </a:solidFill>
                <a:latin typeface="Calibri" panose="020F0502020204030204" pitchFamily="34" charset="0"/>
                <a:cs typeface="Calibri" panose="020F0502020204030204" pitchFamily="34" charset="0"/>
              </a:rPr>
              <a:t>.</a:t>
            </a:r>
            <a:endParaRPr sz="1600" dirty="0"/>
          </a:p>
          <a:p>
            <a:pPr marL="0" lvl="0" indent="0" algn="l" rtl="0">
              <a:spcBef>
                <a:spcPts val="600"/>
              </a:spcBef>
              <a:spcAft>
                <a:spcPts val="0"/>
              </a:spcAft>
              <a:buNone/>
            </a:pPr>
            <a:endParaRPr sz="1200" dirty="0"/>
          </a:p>
        </p:txBody>
      </p:sp>
      <p:sp>
        <p:nvSpPr>
          <p:cNvPr id="101" name="Google Shape;101;p12"/>
          <p:cNvSpPr txBox="1">
            <a:spLocks noGrp="1"/>
          </p:cNvSpPr>
          <p:nvPr>
            <p:ph type="title" idx="4294967295"/>
          </p:nvPr>
        </p:nvSpPr>
        <p:spPr>
          <a:xfrm>
            <a:off x="27122" y="82502"/>
            <a:ext cx="7369175" cy="550015"/>
          </a:xfrm>
          <a:prstGeom prst="rect">
            <a:avLst/>
          </a:prstGeom>
        </p:spPr>
        <p:txBody>
          <a:bodyPr spcFirstLastPara="1" wrap="square" lIns="91425" tIns="91425" rIns="91425" bIns="91425" anchor="t" anchorCtr="0">
            <a:noAutofit/>
          </a:bodyPr>
          <a:lstStyle/>
          <a:p>
            <a:pPr lvl="0" algn="ctr"/>
            <a:r>
              <a:rPr lang="en" sz="2200" dirty="0" err="1"/>
              <a:t>Unità</a:t>
            </a:r>
            <a:r>
              <a:rPr lang="en" sz="2200" dirty="0"/>
              <a:t> 1. </a:t>
            </a:r>
            <a:r>
              <a:rPr lang="en-GB" b="0" dirty="0" err="1">
                <a:solidFill>
                  <a:schemeClr val="tx1"/>
                </a:solidFill>
                <a:latin typeface="Calibri" panose="020F0502020204030204" pitchFamily="34" charset="0"/>
                <a:cs typeface="Calibri" panose="020F0502020204030204" pitchFamily="34" charset="0"/>
              </a:rPr>
              <a:t>Creazione</a:t>
            </a:r>
            <a:r>
              <a:rPr lang="en-GB" b="0" dirty="0">
                <a:solidFill>
                  <a:schemeClr val="tx1"/>
                </a:solidFill>
                <a:latin typeface="Calibri" panose="020F0502020204030204" pitchFamily="34" charset="0"/>
                <a:cs typeface="Calibri" panose="020F0502020204030204" pitchFamily="34" charset="0"/>
              </a:rPr>
              <a:t> di </a:t>
            </a:r>
            <a:r>
              <a:rPr lang="en-GB" b="0" dirty="0" err="1">
                <a:solidFill>
                  <a:schemeClr val="tx1"/>
                </a:solidFill>
                <a:latin typeface="Calibri" panose="020F0502020204030204" pitchFamily="34" charset="0"/>
                <a:cs typeface="Calibri" panose="020F0502020204030204" pitchFamily="34" charset="0"/>
              </a:rPr>
              <a:t>contenuti</a:t>
            </a:r>
            <a:r>
              <a:rPr lang="en-GB" b="0" dirty="0">
                <a:solidFill>
                  <a:schemeClr val="tx1"/>
                </a:solidFill>
                <a:latin typeface="Calibri" panose="020F0502020204030204" pitchFamily="34" charset="0"/>
                <a:cs typeface="Calibri" panose="020F0502020204030204" pitchFamily="34" charset="0"/>
              </a:rPr>
              <a:t> online. </a:t>
            </a:r>
            <a:br>
              <a:rPr lang="en-GB" b="0" dirty="0">
                <a:solidFill>
                  <a:schemeClr val="tx1"/>
                </a:solidFill>
                <a:latin typeface="Calibri" panose="020F0502020204030204" pitchFamily="34" charset="0"/>
                <a:cs typeface="Calibri" panose="020F0502020204030204" pitchFamily="34" charset="0"/>
              </a:rPr>
            </a:br>
            <a:r>
              <a:rPr lang="en-GB" b="0" dirty="0" err="1">
                <a:solidFill>
                  <a:schemeClr val="tx1"/>
                </a:solidFill>
                <a:latin typeface="Calibri" panose="020F0502020204030204" pitchFamily="34" charset="0"/>
                <a:cs typeface="Calibri" panose="020F0502020204030204" pitchFamily="34" charset="0"/>
              </a:rPr>
              <a:t>Portare</a:t>
            </a:r>
            <a:r>
              <a:rPr lang="en-GB" b="0" dirty="0">
                <a:solidFill>
                  <a:schemeClr val="tx1"/>
                </a:solidFill>
                <a:latin typeface="Calibri" panose="020F0502020204030204" pitchFamily="34" charset="0"/>
                <a:cs typeface="Calibri" panose="020F0502020204030204" pitchFamily="34" charset="0"/>
              </a:rPr>
              <a:t> la </a:t>
            </a:r>
            <a:r>
              <a:rPr lang="en-GB" b="0" dirty="0" err="1">
                <a:solidFill>
                  <a:schemeClr val="tx1"/>
                </a:solidFill>
                <a:latin typeface="Calibri" panose="020F0502020204030204" pitchFamily="34" charset="0"/>
                <a:cs typeface="Calibri" panose="020F0502020204030204" pitchFamily="34" charset="0"/>
              </a:rPr>
              <a:t>tua</a:t>
            </a:r>
            <a:r>
              <a:rPr lang="en-GB" b="0" dirty="0">
                <a:solidFill>
                  <a:schemeClr val="tx1"/>
                </a:solidFill>
                <a:latin typeface="Calibri" panose="020F0502020204030204" pitchFamily="34" charset="0"/>
                <a:cs typeface="Calibri" panose="020F0502020204030204" pitchFamily="34" charset="0"/>
              </a:rPr>
              <a:t> </a:t>
            </a:r>
            <a:r>
              <a:rPr lang="en-GB" b="0" dirty="0" err="1">
                <a:solidFill>
                  <a:schemeClr val="tx1"/>
                </a:solidFill>
                <a:latin typeface="Calibri" panose="020F0502020204030204" pitchFamily="34" charset="0"/>
                <a:cs typeface="Calibri" panose="020F0502020204030204" pitchFamily="34" charset="0"/>
              </a:rPr>
              <a:t>attività</a:t>
            </a:r>
            <a:r>
              <a:rPr lang="en-GB" b="0" dirty="0">
                <a:solidFill>
                  <a:schemeClr val="tx1"/>
                </a:solidFill>
                <a:latin typeface="Calibri" panose="020F0502020204030204" pitchFamily="34" charset="0"/>
                <a:cs typeface="Calibri" panose="020F0502020204030204" pitchFamily="34" charset="0"/>
              </a:rPr>
              <a:t> online.</a:t>
            </a:r>
            <a:endParaRPr sz="2200" b="0" dirty="0">
              <a:solidFill>
                <a:schemeClr val="tx1"/>
              </a:solidFill>
            </a:endParaRPr>
          </a:p>
        </p:txBody>
      </p:sp>
      <p:sp>
        <p:nvSpPr>
          <p:cNvPr id="2" name="Rectángulo 1"/>
          <p:cNvSpPr/>
          <p:nvPr/>
        </p:nvSpPr>
        <p:spPr>
          <a:xfrm>
            <a:off x="27122" y="1903133"/>
            <a:ext cx="5101469" cy="1600438"/>
          </a:xfrm>
          <a:prstGeom prst="rect">
            <a:avLst/>
          </a:prstGeom>
        </p:spPr>
        <p:txBody>
          <a:bodyPr wrap="square">
            <a:spAutoFit/>
          </a:bodyPr>
          <a:lstStyle/>
          <a:p>
            <a:r>
              <a:rPr lang="en-GB" dirty="0">
                <a:solidFill>
                  <a:schemeClr val="tx1"/>
                </a:solidFill>
                <a:latin typeface="Calibri" panose="020F0502020204030204" pitchFamily="34" charset="0"/>
                <a:cs typeface="Calibri" panose="020F0502020204030204" pitchFamily="34" charset="0"/>
              </a:rPr>
              <a:t>I </a:t>
            </a:r>
            <a:r>
              <a:rPr lang="en-GB" dirty="0" err="1">
                <a:solidFill>
                  <a:schemeClr val="tx1"/>
                </a:solidFill>
                <a:latin typeface="Calibri" panose="020F0502020204030204" pitchFamily="34" charset="0"/>
                <a:cs typeface="Calibri" panose="020F0502020204030204" pitchFamily="34" charset="0"/>
              </a:rPr>
              <a:t>contenuti</a:t>
            </a:r>
            <a:r>
              <a:rPr lang="en-GB" dirty="0">
                <a:solidFill>
                  <a:schemeClr val="tx1"/>
                </a:solidFill>
                <a:latin typeface="Calibri" panose="020F0502020204030204" pitchFamily="34" charset="0"/>
                <a:cs typeface="Calibri" panose="020F0502020204030204" pitchFamily="34" charset="0"/>
              </a:rPr>
              <a:t> di </a:t>
            </a:r>
            <a:r>
              <a:rPr lang="en-GB" dirty="0" err="1">
                <a:solidFill>
                  <a:schemeClr val="tx1"/>
                </a:solidFill>
                <a:latin typeface="Calibri" panose="020F0502020204030204" pitchFamily="34" charset="0"/>
                <a:cs typeface="Calibri" panose="020F0502020204030204" pitchFamily="34" charset="0"/>
              </a:rPr>
              <a:t>qualità</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fanno</a:t>
            </a:r>
            <a:r>
              <a:rPr lang="en-GB" dirty="0">
                <a:solidFill>
                  <a:schemeClr val="tx1"/>
                </a:solidFill>
                <a:latin typeface="Calibri" panose="020F0502020204030204" pitchFamily="34" charset="0"/>
                <a:cs typeface="Calibri" panose="020F0502020204030204" pitchFamily="34" charset="0"/>
              </a:rPr>
              <a:t> la </a:t>
            </a:r>
            <a:r>
              <a:rPr lang="en-GB" dirty="0" err="1">
                <a:solidFill>
                  <a:schemeClr val="tx1"/>
                </a:solidFill>
                <a:latin typeface="Calibri" panose="020F0502020204030204" pitchFamily="34" charset="0"/>
                <a:cs typeface="Calibri" panose="020F0502020204030204" pitchFamily="34" charset="0"/>
              </a:rPr>
              <a:t>differenza</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tra</a:t>
            </a:r>
            <a:r>
              <a:rPr lang="en-GB" dirty="0">
                <a:solidFill>
                  <a:schemeClr val="tx1"/>
                </a:solidFill>
                <a:latin typeface="Calibri" panose="020F0502020204030204" pitchFamily="34" charset="0"/>
                <a:cs typeface="Calibri" panose="020F0502020204030204" pitchFamily="34" charset="0"/>
              </a:rPr>
              <a:t> il </a:t>
            </a:r>
            <a:r>
              <a:rPr lang="en-GB" dirty="0" err="1">
                <a:solidFill>
                  <a:schemeClr val="tx1"/>
                </a:solidFill>
                <a:latin typeface="Calibri" panose="020F0502020204030204" pitchFamily="34" charset="0"/>
                <a:cs typeface="Calibri" panose="020F0502020204030204" pitchFamily="34" charset="0"/>
              </a:rPr>
              <a:t>successo</a:t>
            </a:r>
            <a:r>
              <a:rPr lang="en-GB" dirty="0">
                <a:solidFill>
                  <a:schemeClr val="tx1"/>
                </a:solidFill>
                <a:latin typeface="Calibri" panose="020F0502020204030204" pitchFamily="34" charset="0"/>
                <a:cs typeface="Calibri" panose="020F0502020204030204" pitchFamily="34" charset="0"/>
              </a:rPr>
              <a:t> e il </a:t>
            </a:r>
            <a:r>
              <a:rPr lang="en-GB" dirty="0" err="1">
                <a:solidFill>
                  <a:schemeClr val="tx1"/>
                </a:solidFill>
                <a:latin typeface="Calibri" panose="020F0502020204030204" pitchFamily="34" charset="0"/>
                <a:cs typeface="Calibri" panose="020F0502020204030204" pitchFamily="34" charset="0"/>
              </a:rPr>
              <a:t>fallimento</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della</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tua</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strategia</a:t>
            </a:r>
            <a:r>
              <a:rPr lang="en-GB" dirty="0">
                <a:solidFill>
                  <a:schemeClr val="tx1"/>
                </a:solidFill>
                <a:latin typeface="Calibri" panose="020F0502020204030204" pitchFamily="34" charset="0"/>
                <a:cs typeface="Calibri" panose="020F0502020204030204" pitchFamily="34" charset="0"/>
              </a:rPr>
              <a:t> di content marketing. </a:t>
            </a:r>
            <a:r>
              <a:rPr lang="en-GB" dirty="0" err="1">
                <a:solidFill>
                  <a:schemeClr val="tx1"/>
                </a:solidFill>
                <a:latin typeface="Calibri" panose="020F0502020204030204" pitchFamily="34" charset="0"/>
                <a:cs typeface="Calibri" panose="020F0502020204030204" pitchFamily="34" charset="0"/>
              </a:rPr>
              <a:t>È</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quello</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che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cercano</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gli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imprenditori</a:t>
            </a:r>
            <a:r>
              <a:rPr lang="en-GB" dirty="0">
                <a:solidFill>
                  <a:schemeClr val="tx1"/>
                </a:solidFill>
                <a:latin typeface="Calibri" panose="020F0502020204030204" pitchFamily="34" charset="0"/>
                <a:cs typeface="Calibri" panose="020F0502020204030204" pitchFamily="34" charset="0"/>
              </a:rPr>
              <a:t> online e </a:t>
            </a:r>
            <a:r>
              <a:rPr lang="en-GB" dirty="0" err="1">
                <a:solidFill>
                  <a:schemeClr val="tx1"/>
                </a:solidFill>
                <a:latin typeface="Calibri" panose="020F0502020204030204" pitchFamily="34" charset="0"/>
                <a:cs typeface="Calibri" panose="020F0502020204030204" pitchFamily="34" charset="0"/>
              </a:rPr>
              <a:t>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professionisti</a:t>
            </a:r>
            <a:r>
              <a:rPr lang="en-GB" dirty="0">
                <a:solidFill>
                  <a:schemeClr val="tx1"/>
                </a:solidFill>
                <a:latin typeface="Calibri" panose="020F0502020204030204" pitchFamily="34" charset="0"/>
                <a:cs typeface="Calibri" panose="020F0502020204030204" pitchFamily="34" charset="0"/>
              </a:rPr>
              <a:t> del marketing. </a:t>
            </a:r>
          </a:p>
          <a:p>
            <a:r>
              <a:rPr lang="en-GB" b="1" dirty="0">
                <a:solidFill>
                  <a:schemeClr val="tx1"/>
                </a:solidFill>
                <a:latin typeface="Calibri" panose="020F0502020204030204" pitchFamily="34" charset="0"/>
                <a:cs typeface="Calibri" panose="020F0502020204030204" pitchFamily="34" charset="0"/>
              </a:rPr>
              <a:t>Ma, cos'è il </a:t>
            </a:r>
            <a:r>
              <a:rPr lang="en-GB" b="1" dirty="0" err="1">
                <a:solidFill>
                  <a:schemeClr val="tx1"/>
                </a:solidFill>
                <a:latin typeface="Calibri" panose="020F0502020204030204" pitchFamily="34" charset="0"/>
                <a:cs typeface="Calibri" panose="020F0502020204030204" pitchFamily="34" charset="0"/>
              </a:rPr>
              <a:t>contenuto</a:t>
            </a:r>
            <a:r>
              <a:rPr lang="en-GB" b="1" dirty="0">
                <a:solidFill>
                  <a:schemeClr val="tx1"/>
                </a:solidFill>
                <a:latin typeface="Calibri" panose="020F0502020204030204" pitchFamily="34" charset="0"/>
                <a:cs typeface="Calibri" panose="020F0502020204030204" pitchFamily="34" charset="0"/>
              </a:rPr>
              <a:t> di </a:t>
            </a:r>
            <a:r>
              <a:rPr lang="en-GB" b="1" dirty="0" err="1">
                <a:solidFill>
                  <a:schemeClr val="tx1"/>
                </a:solidFill>
                <a:latin typeface="Calibri" panose="020F0502020204030204" pitchFamily="34" charset="0"/>
                <a:cs typeface="Calibri" panose="020F0502020204030204" pitchFamily="34" charset="0"/>
              </a:rPr>
              <a:t>qualità</a:t>
            </a:r>
            <a:r>
              <a:rPr lang="en-GB" b="1" dirty="0">
                <a:solidFill>
                  <a:schemeClr val="tx1"/>
                </a:solidFill>
                <a:latin typeface="Calibri" panose="020F0502020204030204" pitchFamily="34" charset="0"/>
                <a:cs typeface="Calibri" panose="020F0502020204030204" pitchFamily="34" charset="0"/>
              </a:rPr>
              <a:t>? </a:t>
            </a:r>
          </a:p>
          <a:p>
            <a:r>
              <a:rPr lang="en-GB" dirty="0" err="1">
                <a:solidFill>
                  <a:schemeClr val="tx1"/>
                </a:solidFill>
                <a:latin typeface="Calibri" panose="020F0502020204030204" pitchFamily="34" charset="0"/>
                <a:cs typeface="Calibri" panose="020F0502020204030204" pitchFamily="34" charset="0"/>
              </a:rPr>
              <a:t>Quando</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si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tratta</a:t>
            </a:r>
            <a:r>
              <a:rPr lang="en-GB" dirty="0">
                <a:solidFill>
                  <a:schemeClr val="tx1"/>
                </a:solidFill>
                <a:latin typeface="Calibri" panose="020F0502020204030204" pitchFamily="34" charset="0"/>
                <a:cs typeface="Calibri" panose="020F0502020204030204" pitchFamily="34" charset="0"/>
              </a:rPr>
              <a:t> di </a:t>
            </a:r>
            <a:r>
              <a:rPr lang="en-GB" dirty="0" err="1">
                <a:solidFill>
                  <a:schemeClr val="tx1"/>
                </a:solidFill>
                <a:latin typeface="Calibri" panose="020F0502020204030204" pitchFamily="34" charset="0"/>
                <a:cs typeface="Calibri" panose="020F0502020204030204" pitchFamily="34" charset="0"/>
              </a:rPr>
              <a:t>siti</a:t>
            </a:r>
            <a:r>
              <a:rPr lang="en-GB" dirty="0">
                <a:solidFill>
                  <a:schemeClr val="tx1"/>
                </a:solidFill>
                <a:latin typeface="Calibri" panose="020F0502020204030204" pitchFamily="34" charset="0"/>
                <a:cs typeface="Calibri" panose="020F0502020204030204" pitchFamily="34" charset="0"/>
              </a:rPr>
              <a:t> web e blog, il </a:t>
            </a:r>
            <a:r>
              <a:rPr lang="en-GB" dirty="0" err="1">
                <a:solidFill>
                  <a:schemeClr val="tx1"/>
                </a:solidFill>
                <a:latin typeface="Calibri" panose="020F0502020204030204" pitchFamily="34" charset="0"/>
                <a:cs typeface="Calibri" panose="020F0502020204030204" pitchFamily="34" charset="0"/>
              </a:rPr>
              <a:t>contenuto</a:t>
            </a:r>
            <a:r>
              <a:rPr lang="en-GB" dirty="0">
                <a:solidFill>
                  <a:schemeClr val="tx1"/>
                </a:solidFill>
                <a:latin typeface="Calibri" panose="020F0502020204030204" pitchFamily="34" charset="0"/>
                <a:cs typeface="Calibri" panose="020F0502020204030204" pitchFamily="34" charset="0"/>
              </a:rPr>
              <a:t> di </a:t>
            </a:r>
            <a:r>
              <a:rPr lang="en-GB" dirty="0" err="1">
                <a:solidFill>
                  <a:schemeClr val="tx1"/>
                </a:solidFill>
                <a:latin typeface="Calibri" panose="020F0502020204030204" pitchFamily="34" charset="0"/>
                <a:cs typeface="Calibri" panose="020F0502020204030204" pitchFamily="34" charset="0"/>
              </a:rPr>
              <a:t>qualità</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è</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ciò</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che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aiuterà</a:t>
            </a:r>
            <a:r>
              <a:rPr lang="en-GB" dirty="0">
                <a:solidFill>
                  <a:schemeClr val="tx1"/>
                </a:solidFill>
                <a:latin typeface="Calibri" panose="020F0502020204030204" pitchFamily="34" charset="0"/>
                <a:cs typeface="Calibri" panose="020F0502020204030204" pitchFamily="34" charset="0"/>
              </a:rPr>
              <a:t> il </a:t>
            </a:r>
            <a:r>
              <a:rPr lang="en-GB" dirty="0" err="1">
                <a:solidFill>
                  <a:schemeClr val="tx1"/>
                </a:solidFill>
                <a:latin typeface="Calibri" panose="020F0502020204030204" pitchFamily="34" charset="0"/>
                <a:cs typeface="Calibri" panose="020F0502020204030204" pitchFamily="34" charset="0"/>
              </a:rPr>
              <a:t>tuo</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sito</a:t>
            </a:r>
            <a:r>
              <a:rPr lang="en-GB" dirty="0">
                <a:solidFill>
                  <a:schemeClr val="tx1"/>
                </a:solidFill>
                <a:latin typeface="Calibri" panose="020F0502020204030204" pitchFamily="34" charset="0"/>
                <a:cs typeface="Calibri" panose="020F0502020204030204" pitchFamily="34" charset="0"/>
              </a:rPr>
              <a:t> o il </a:t>
            </a:r>
            <a:r>
              <a:rPr lang="en-GB" dirty="0" err="1">
                <a:solidFill>
                  <a:schemeClr val="tx1"/>
                </a:solidFill>
                <a:latin typeface="Calibri" panose="020F0502020204030204" pitchFamily="34" charset="0"/>
                <a:cs typeface="Calibri" panose="020F0502020204030204" pitchFamily="34" charset="0"/>
              </a:rPr>
              <a:t>tuo</a:t>
            </a:r>
            <a:r>
              <a:rPr lang="en-GB" dirty="0">
                <a:solidFill>
                  <a:schemeClr val="tx1"/>
                </a:solidFill>
                <a:latin typeface="Calibri" panose="020F0502020204030204" pitchFamily="34" charset="0"/>
                <a:cs typeface="Calibri" panose="020F0502020204030204" pitchFamily="34" charset="0"/>
              </a:rPr>
              <a:t> blog a </a:t>
            </a:r>
            <a:r>
              <a:rPr lang="en-GB" dirty="0" err="1">
                <a:solidFill>
                  <a:schemeClr val="tx1"/>
                </a:solidFill>
                <a:latin typeface="Calibri" panose="020F0502020204030204" pitchFamily="34" charset="0"/>
                <a:cs typeface="Calibri" panose="020F0502020204030204" pitchFamily="34" charset="0"/>
              </a:rPr>
              <a:t>ottenere</a:t>
            </a:r>
            <a:r>
              <a:rPr lang="en-GB" dirty="0">
                <a:solidFill>
                  <a:schemeClr val="tx1"/>
                </a:solidFill>
                <a:latin typeface="Calibri" panose="020F0502020204030204" pitchFamily="34" charset="0"/>
                <a:cs typeface="Calibri" panose="020F0502020204030204" pitchFamily="34" charset="0"/>
              </a:rPr>
              <a:t> un </a:t>
            </a:r>
            <a:r>
              <a:rPr lang="en-GB" dirty="0" err="1">
                <a:solidFill>
                  <a:schemeClr val="tx1"/>
                </a:solidFill>
                <a:latin typeface="Calibri" panose="020F0502020204030204" pitchFamily="34" charset="0"/>
                <a:cs typeface="Calibri" panose="020F0502020204030204" pitchFamily="34" charset="0"/>
              </a:rPr>
              <a:t>buon</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posizionamento</a:t>
            </a:r>
            <a:r>
              <a:rPr lang="en-GB" dirty="0">
                <a:solidFill>
                  <a:schemeClr val="tx1"/>
                </a:solidFill>
                <a:latin typeface="Calibri" panose="020F0502020204030204" pitchFamily="34" charset="0"/>
                <a:cs typeface="Calibri" panose="020F0502020204030204" pitchFamily="34" charset="0"/>
              </a:rPr>
              <a:t> SEO.</a:t>
            </a:r>
          </a:p>
        </p:txBody>
      </p:sp>
      <p:pic>
        <p:nvPicPr>
          <p:cNvPr id="4" name="Imagen 3"/>
          <p:cNvPicPr>
            <a:picLocks noChangeAspect="1"/>
          </p:cNvPicPr>
          <p:nvPr/>
        </p:nvPicPr>
        <p:blipFill>
          <a:blip r:embed="rId3"/>
          <a:stretch>
            <a:fillRect/>
          </a:stretch>
        </p:blipFill>
        <p:spPr>
          <a:xfrm>
            <a:off x="5347253" y="1320037"/>
            <a:ext cx="3248358" cy="2870055"/>
          </a:xfrm>
          <a:prstGeom prst="rect">
            <a:avLst/>
          </a:prstGeom>
        </p:spPr>
      </p:pic>
    </p:spTree>
    <p:extLst>
      <p:ext uri="{BB962C8B-B14F-4D97-AF65-F5344CB8AC3E}">
        <p14:creationId xmlns:p14="http://schemas.microsoft.com/office/powerpoint/2010/main" val="3963427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1.1</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Creare</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contenuti</a:t>
            </a:r>
            <a:r>
              <a:rPr lang="en-GB" sz="1400" dirty="0">
                <a:solidFill>
                  <a:schemeClr val="tx1"/>
                </a:solidFill>
                <a:latin typeface="Calibri" panose="020F0502020204030204" pitchFamily="34" charset="0"/>
                <a:cs typeface="Calibri" panose="020F0502020204030204" pitchFamily="34" charset="0"/>
              </a:rPr>
              <a:t> di </a:t>
            </a:r>
            <a:r>
              <a:rPr lang="en-GB" sz="1400" dirty="0" err="1">
                <a:solidFill>
                  <a:schemeClr val="tx1"/>
                </a:solidFill>
                <a:latin typeface="Calibri" panose="020F0502020204030204" pitchFamily="34" charset="0"/>
                <a:cs typeface="Calibri" panose="020F0502020204030204" pitchFamily="34" charset="0"/>
              </a:rPr>
              <a:t>qualità</a:t>
            </a:r>
            <a:r>
              <a:rPr lang="en-GB" sz="1400" dirty="0">
                <a:solidFill>
                  <a:schemeClr val="tx1"/>
                </a:solidFill>
                <a:latin typeface="Calibri" panose="020F0502020204030204" pitchFamily="34" charset="0"/>
                <a:cs typeface="Calibri" panose="020F0502020204030204" pitchFamily="34" charset="0"/>
              </a:rPr>
              <a:t>.</a:t>
            </a:r>
            <a:endParaRPr sz="1600" dirty="0"/>
          </a:p>
          <a:p>
            <a:pPr marL="0" lvl="0" indent="0" algn="l" rtl="0">
              <a:spcBef>
                <a:spcPts val="600"/>
              </a:spcBef>
              <a:spcAft>
                <a:spcPts val="0"/>
              </a:spcAft>
              <a:buNone/>
            </a:pPr>
            <a:endParaRPr sz="1200" dirty="0"/>
          </a:p>
        </p:txBody>
      </p:sp>
      <p:sp>
        <p:nvSpPr>
          <p:cNvPr id="2" name="Rectángulo 1"/>
          <p:cNvSpPr/>
          <p:nvPr/>
        </p:nvSpPr>
        <p:spPr>
          <a:xfrm>
            <a:off x="189066" y="1320037"/>
            <a:ext cx="8006157" cy="307777"/>
          </a:xfrm>
          <a:prstGeom prst="rect">
            <a:avLst/>
          </a:prstGeom>
        </p:spPr>
        <p:txBody>
          <a:bodyPr wrap="square">
            <a:spAutoFit/>
          </a:bodyPr>
          <a:lstStyle/>
          <a:p>
            <a:r>
              <a:rPr lang="en-GB" b="1" dirty="0" err="1">
                <a:latin typeface="Calibri" panose="020F0502020204030204" pitchFamily="34" charset="0"/>
                <a:cs typeface="Calibri" panose="020F0502020204030204" pitchFamily="34" charset="0"/>
              </a:rPr>
              <a:t>Suggerimenti</a:t>
            </a:r>
            <a:r>
              <a:rPr lang="en-GB" b="1" dirty="0">
                <a:latin typeface="Calibri" panose="020F0502020204030204" pitchFamily="34" charset="0"/>
                <a:cs typeface="Calibri" panose="020F0502020204030204" pitchFamily="34" charset="0"/>
              </a:rPr>
              <a:t> per </a:t>
            </a:r>
            <a:r>
              <a:rPr lang="en-GB" b="1" dirty="0" err="1">
                <a:latin typeface="Calibri" panose="020F0502020204030204" pitchFamily="34" charset="0"/>
                <a:cs typeface="Calibri" panose="020F0502020204030204" pitchFamily="34" charset="0"/>
              </a:rPr>
              <a:t>creare</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contenuti</a:t>
            </a:r>
            <a:r>
              <a:rPr lang="en-GB" b="1" dirty="0">
                <a:latin typeface="Calibri" panose="020F0502020204030204" pitchFamily="34" charset="0"/>
                <a:cs typeface="Calibri" panose="020F0502020204030204" pitchFamily="34" charset="0"/>
              </a:rPr>
              <a:t> di </a:t>
            </a:r>
            <a:r>
              <a:rPr lang="en-GB" b="1" dirty="0" err="1">
                <a:latin typeface="Calibri" panose="020F0502020204030204" pitchFamily="34" charset="0"/>
                <a:cs typeface="Calibri" panose="020F0502020204030204" pitchFamily="34" charset="0"/>
              </a:rPr>
              <a:t>alta</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qualità</a:t>
            </a:r>
            <a:r>
              <a:rPr lang="en-GB" b="1" dirty="0">
                <a:latin typeface="Calibri" panose="020F0502020204030204" pitchFamily="34" charset="0"/>
                <a:cs typeface="Calibri" panose="020F0502020204030204" pitchFamily="34" charset="0"/>
              </a:rPr>
              <a:t> sui social media e sui </a:t>
            </a:r>
            <a:r>
              <a:rPr lang="en-GB" b="1" dirty="0" err="1">
                <a:latin typeface="Calibri" panose="020F0502020204030204" pitchFamily="34" charset="0"/>
                <a:cs typeface="Calibri" panose="020F0502020204030204" pitchFamily="34" charset="0"/>
              </a:rPr>
              <a:t>siti</a:t>
            </a:r>
            <a:r>
              <a:rPr lang="en-GB" b="1" dirty="0">
                <a:latin typeface="Calibri" panose="020F0502020204030204" pitchFamily="34" charset="0"/>
                <a:cs typeface="Calibri" panose="020F0502020204030204" pitchFamily="34" charset="0"/>
              </a:rPr>
              <a:t> web/blog:</a:t>
            </a:r>
          </a:p>
        </p:txBody>
      </p:sp>
      <p:sp>
        <p:nvSpPr>
          <p:cNvPr id="3" name="Rectángulo 2"/>
          <p:cNvSpPr/>
          <p:nvPr/>
        </p:nvSpPr>
        <p:spPr>
          <a:xfrm>
            <a:off x="189066" y="1745947"/>
            <a:ext cx="7848026" cy="307777"/>
          </a:xfrm>
          <a:prstGeom prst="rect">
            <a:avLst/>
          </a:prstGeom>
        </p:spPr>
        <p:txBody>
          <a:bodyPr wrap="square">
            <a:spAutoFit/>
          </a:bodyPr>
          <a:lstStyle/>
          <a:p>
            <a:pPr marL="285750" indent="-285750">
              <a:buFont typeface="Arial" panose="020B0604020202020204" pitchFamily="34" charset="0"/>
              <a:buChar char="•"/>
            </a:pPr>
            <a:r>
              <a:rPr lang="en-GB" dirty="0" err="1">
                <a:latin typeface="Calibri" panose="020F0502020204030204" pitchFamily="34" charset="0"/>
                <a:cs typeface="Calibri" panose="020F0502020204030204" pitchFamily="34" charset="0"/>
              </a:rPr>
              <a:t>Definisci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tuoi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obiettivi</a:t>
            </a:r>
            <a:r>
              <a:rPr lang="en-GB" dirty="0">
                <a:latin typeface="Calibri" panose="020F0502020204030204" pitchFamily="34" charset="0"/>
                <a:cs typeface="Calibri" panose="020F0502020204030204" pitchFamily="34" charset="0"/>
              </a:rPr>
              <a:t> di marketing: </a:t>
            </a:r>
            <a:r>
              <a:rPr lang="en-GB" dirty="0" err="1">
                <a:latin typeface="Calibri" panose="020F0502020204030204" pitchFamily="34" charset="0"/>
                <a:cs typeface="Calibri" panose="020F0502020204030204" pitchFamily="34" charset="0"/>
              </a:rPr>
              <a:t>Dovresti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sapere</a:t>
            </a:r>
            <a:r>
              <a:rPr lang="en-GB" dirty="0">
                <a:latin typeface="Calibri" panose="020F0502020204030204" pitchFamily="34" charset="0"/>
                <a:cs typeface="Calibri" panose="020F0502020204030204" pitchFamily="34" charset="0"/>
              </a:rPr>
              <a:t> per chi </a:t>
            </a:r>
            <a:r>
              <a:rPr lang="en-GB" dirty="0" err="1">
                <a:latin typeface="Calibri" panose="020F0502020204030204" pitchFamily="34" charset="0"/>
                <a:cs typeface="Calibri" panose="020F0502020204030204" pitchFamily="34" charset="0"/>
              </a:rPr>
              <a:t>stai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scrivendo</a:t>
            </a:r>
            <a:r>
              <a:rPr lang="en-GB" dirty="0">
                <a:latin typeface="Calibri" panose="020F0502020204030204" pitchFamily="34" charset="0"/>
                <a:cs typeface="Calibri" panose="020F0502020204030204" pitchFamily="34" charset="0"/>
              </a:rPr>
              <a:t> e </a:t>
            </a:r>
            <a:r>
              <a:rPr lang="en-GB" dirty="0" err="1">
                <a:latin typeface="Calibri" panose="020F0502020204030204" pitchFamily="34" charset="0"/>
                <a:cs typeface="Calibri" panose="020F0502020204030204" pitchFamily="34" charset="0"/>
              </a:rPr>
              <a:t>perché</a:t>
            </a:r>
            <a:r>
              <a:rPr lang="en-GB" dirty="0">
                <a:latin typeface="Calibri" panose="020F0502020204030204" pitchFamily="34" charset="0"/>
                <a:cs typeface="Calibri" panose="020F0502020204030204" pitchFamily="34" charset="0"/>
              </a:rPr>
              <a:t> e </a:t>
            </a:r>
            <a:r>
              <a:rPr lang="en-GB" dirty="0" err="1">
                <a:latin typeface="Calibri" panose="020F0502020204030204" pitchFamily="34" charset="0"/>
                <a:cs typeface="Calibri" panose="020F0502020204030204" pitchFamily="34" charset="0"/>
              </a:rPr>
              <a:t>cosa</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vuoi</a:t>
            </a:r>
            <a:r>
              <a:rPr lang="en-GB" dirty="0">
                <a:latin typeface="Calibri" panose="020F0502020204030204" pitchFamily="34" charset="0"/>
                <a:cs typeface="Calibri" panose="020F0502020204030204" pitchFamily="34" charset="0"/>
              </a:rPr>
              <a:t>.</a:t>
            </a:r>
          </a:p>
        </p:txBody>
      </p:sp>
      <p:sp>
        <p:nvSpPr>
          <p:cNvPr id="4" name="Rectángulo 3"/>
          <p:cNvSpPr/>
          <p:nvPr/>
        </p:nvSpPr>
        <p:spPr>
          <a:xfrm>
            <a:off x="189066" y="2387300"/>
            <a:ext cx="8528672" cy="954107"/>
          </a:xfrm>
          <a:prstGeom prst="rect">
            <a:avLst/>
          </a:prstGeom>
        </p:spPr>
        <p:txBody>
          <a:bodyPr wrap="square">
            <a:spAutoFit/>
          </a:bodyPr>
          <a:lstStyle/>
          <a:p>
            <a:pPr marL="285750" indent="-285750">
              <a:buFont typeface="Arial" panose="020B0604020202020204" pitchFamily="34" charset="0"/>
              <a:buChar char="•"/>
            </a:pPr>
            <a:r>
              <a:rPr lang="en-GB" dirty="0" err="1">
                <a:solidFill>
                  <a:srgbClr val="0E101A"/>
                </a:solidFill>
                <a:latin typeface="Calibri" panose="020F0502020204030204" pitchFamily="34" charset="0"/>
                <a:cs typeface="Calibri" panose="020F0502020204030204" pitchFamily="34" charset="0"/>
              </a:rPr>
              <a:t>Usa</a:t>
            </a:r>
            <a:r>
              <a:rPr lang="en-GB" dirty="0">
                <a:solidFill>
                  <a:srgbClr val="0E101A"/>
                </a:solidFill>
                <a:latin typeface="Calibri" panose="020F0502020204030204" pitchFamily="34" charset="0"/>
                <a:cs typeface="Calibri" panose="020F0502020204030204" pitchFamily="34" charset="0"/>
              </a:rPr>
              <a:t> una </a:t>
            </a:r>
            <a:r>
              <a:rPr lang="en-GB" dirty="0" err="1">
                <a:solidFill>
                  <a:srgbClr val="0E101A"/>
                </a:solidFill>
                <a:latin typeface="Calibri" panose="020F0502020204030204" pitchFamily="34" charset="0"/>
                <a:cs typeface="Calibri" panose="020F0502020204030204" pitchFamily="34" charset="0"/>
              </a:rPr>
              <a:t>formattazione</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corretta</a:t>
            </a:r>
            <a:r>
              <a:rPr lang="en-GB" dirty="0">
                <a:solidFill>
                  <a:srgbClr val="0E101A"/>
                </a:solidFill>
                <a:latin typeface="Calibri" panose="020F0502020204030204" pitchFamily="34" charset="0"/>
                <a:cs typeface="Calibri" panose="020F0502020204030204" pitchFamily="34" charset="0"/>
              </a:rPr>
              <a:t> per la </a:t>
            </a:r>
            <a:r>
              <a:rPr lang="en-GB" dirty="0" err="1">
                <a:solidFill>
                  <a:srgbClr val="0E101A"/>
                </a:solidFill>
                <a:latin typeface="Calibri" panose="020F0502020204030204" pitchFamily="34" charset="0"/>
                <a:cs typeface="Calibri" panose="020F0502020204030204" pitchFamily="34" charset="0"/>
              </a:rPr>
              <a:t>leggibilità</a:t>
            </a:r>
            <a:r>
              <a:rPr lang="en-GB" dirty="0">
                <a:solidFill>
                  <a:srgbClr val="0E101A"/>
                </a:solidFill>
                <a:latin typeface="Calibri" panose="020F0502020204030204" pitchFamily="34" charset="0"/>
                <a:cs typeface="Calibri" panose="020F0502020204030204" pitchFamily="34" charset="0"/>
              </a:rPr>
              <a:t>: Il </a:t>
            </a:r>
            <a:r>
              <a:rPr lang="en-GB" dirty="0" err="1">
                <a:solidFill>
                  <a:srgbClr val="0E101A"/>
                </a:solidFill>
                <a:latin typeface="Calibri" panose="020F0502020204030204" pitchFamily="34" charset="0"/>
                <a:cs typeface="Calibri" panose="020F0502020204030204" pitchFamily="34" charset="0"/>
              </a:rPr>
              <a:t>tuo</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contenuto</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deve</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essere</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facilmente</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leggibile</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dai</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tuoi</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clienti</a:t>
            </a:r>
            <a:r>
              <a:rPr lang="en-GB" dirty="0">
                <a:solidFill>
                  <a:srgbClr val="0E101A"/>
                </a:solidFill>
                <a:latin typeface="Calibri" panose="020F0502020204030204" pitchFamily="34" charset="0"/>
                <a:cs typeface="Calibri" panose="020F0502020204030204" pitchFamily="34" charset="0"/>
              </a:rPr>
              <a:t> e </a:t>
            </a:r>
            <a:r>
              <a:rPr lang="en-GB" dirty="0" err="1">
                <a:solidFill>
                  <a:srgbClr val="0E101A"/>
                </a:solidFill>
                <a:latin typeface="Calibri" panose="020F0502020204030204" pitchFamily="34" charset="0"/>
                <a:cs typeface="Calibri" panose="020F0502020204030204" pitchFamily="34" charset="0"/>
              </a:rPr>
              <a:t>dai</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motori</a:t>
            </a:r>
            <a:r>
              <a:rPr lang="en-GB" dirty="0">
                <a:solidFill>
                  <a:srgbClr val="0E101A"/>
                </a:solidFill>
                <a:latin typeface="Calibri" panose="020F0502020204030204" pitchFamily="34" charset="0"/>
                <a:cs typeface="Calibri" panose="020F0502020204030204" pitchFamily="34" charset="0"/>
              </a:rPr>
              <a:t> di </a:t>
            </a:r>
            <a:r>
              <a:rPr lang="en-GB" dirty="0" err="1">
                <a:solidFill>
                  <a:srgbClr val="0E101A"/>
                </a:solidFill>
                <a:latin typeface="Calibri" panose="020F0502020204030204" pitchFamily="34" charset="0"/>
                <a:cs typeface="Calibri" panose="020F0502020204030204" pitchFamily="34" charset="0"/>
              </a:rPr>
              <a:t>ricerca</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Ricorda</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che</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i</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motori</a:t>
            </a:r>
            <a:r>
              <a:rPr lang="en-GB" dirty="0">
                <a:solidFill>
                  <a:srgbClr val="0E101A"/>
                </a:solidFill>
                <a:latin typeface="Calibri" panose="020F0502020204030204" pitchFamily="34" charset="0"/>
                <a:cs typeface="Calibri" panose="020F0502020204030204" pitchFamily="34" charset="0"/>
              </a:rPr>
              <a:t> di </a:t>
            </a:r>
            <a:r>
              <a:rPr lang="en-GB" dirty="0" err="1">
                <a:solidFill>
                  <a:srgbClr val="0E101A"/>
                </a:solidFill>
                <a:latin typeface="Calibri" panose="020F0502020204030204" pitchFamily="34" charset="0"/>
                <a:cs typeface="Calibri" panose="020F0502020204030204" pitchFamily="34" charset="0"/>
              </a:rPr>
              <a:t>ricerca</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indicizzano</a:t>
            </a:r>
            <a:r>
              <a:rPr lang="en-GB" dirty="0">
                <a:solidFill>
                  <a:srgbClr val="0E101A"/>
                </a:solidFill>
                <a:latin typeface="Calibri" panose="020F0502020204030204" pitchFamily="34" charset="0"/>
                <a:cs typeface="Calibri" panose="020F0502020204030204" pitchFamily="34" charset="0"/>
              </a:rPr>
              <a:t> e </a:t>
            </a:r>
            <a:r>
              <a:rPr lang="en-GB" dirty="0" err="1">
                <a:solidFill>
                  <a:srgbClr val="0E101A"/>
                </a:solidFill>
                <a:latin typeface="Calibri" panose="020F0502020204030204" pitchFamily="34" charset="0"/>
                <a:cs typeface="Calibri" panose="020F0502020204030204" pitchFamily="34" charset="0"/>
              </a:rPr>
              <a:t>classificano</a:t>
            </a:r>
            <a:r>
              <a:rPr lang="en-GB" dirty="0">
                <a:solidFill>
                  <a:srgbClr val="0E101A"/>
                </a:solidFill>
                <a:latin typeface="Calibri" panose="020F0502020204030204" pitchFamily="34" charset="0"/>
                <a:cs typeface="Calibri" panose="020F0502020204030204" pitchFamily="34" charset="0"/>
              </a:rPr>
              <a:t> il </a:t>
            </a:r>
            <a:r>
              <a:rPr lang="en-GB" dirty="0" err="1">
                <a:solidFill>
                  <a:srgbClr val="0E101A"/>
                </a:solidFill>
                <a:latin typeface="Calibri" panose="020F0502020204030204" pitchFamily="34" charset="0"/>
                <a:cs typeface="Calibri" panose="020F0502020204030204" pitchFamily="34" charset="0"/>
              </a:rPr>
              <a:t>tuo</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sito</a:t>
            </a:r>
            <a:r>
              <a:rPr lang="en-GB" dirty="0">
                <a:solidFill>
                  <a:srgbClr val="0E101A"/>
                </a:solidFill>
                <a:latin typeface="Calibri" panose="020F0502020204030204" pitchFamily="34" charset="0"/>
                <a:cs typeface="Calibri" panose="020F0502020204030204" pitchFamily="34" charset="0"/>
              </a:rPr>
              <a:t> o blog. Il modo in cui </a:t>
            </a:r>
            <a:r>
              <a:rPr lang="en-GB" dirty="0" err="1">
                <a:solidFill>
                  <a:srgbClr val="0E101A"/>
                </a:solidFill>
                <a:latin typeface="Calibri" panose="020F0502020204030204" pitchFamily="34" charset="0"/>
                <a:cs typeface="Calibri" panose="020F0502020204030204" pitchFamily="34" charset="0"/>
              </a:rPr>
              <a:t>formatti</a:t>
            </a:r>
            <a:r>
              <a:rPr lang="en-GB" dirty="0">
                <a:solidFill>
                  <a:srgbClr val="0E101A"/>
                </a:solidFill>
                <a:latin typeface="Calibri" panose="020F0502020204030204" pitchFamily="34" charset="0"/>
                <a:cs typeface="Calibri" panose="020F0502020204030204" pitchFamily="34" charset="0"/>
              </a:rPr>
              <a:t> e </a:t>
            </a:r>
            <a:r>
              <a:rPr lang="en-GB" dirty="0" err="1">
                <a:solidFill>
                  <a:srgbClr val="0E101A"/>
                </a:solidFill>
                <a:latin typeface="Calibri" panose="020F0502020204030204" pitchFamily="34" charset="0"/>
                <a:cs typeface="Calibri" panose="020F0502020204030204" pitchFamily="34" charset="0"/>
              </a:rPr>
              <a:t>disegni</a:t>
            </a:r>
            <a:r>
              <a:rPr lang="en-GB" dirty="0">
                <a:solidFill>
                  <a:srgbClr val="0E101A"/>
                </a:solidFill>
                <a:latin typeface="Calibri" panose="020F0502020204030204" pitchFamily="34" charset="0"/>
                <a:cs typeface="Calibri" panose="020F0502020204030204" pitchFamily="34" charset="0"/>
              </a:rPr>
              <a:t> il </a:t>
            </a:r>
            <a:r>
              <a:rPr lang="en-GB" dirty="0" err="1">
                <a:solidFill>
                  <a:srgbClr val="0E101A"/>
                </a:solidFill>
                <a:latin typeface="Calibri" panose="020F0502020204030204" pitchFamily="34" charset="0"/>
                <a:cs typeface="Calibri" panose="020F0502020204030204" pitchFamily="34" charset="0"/>
              </a:rPr>
              <a:t>tuo</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contenuto</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gioca</a:t>
            </a:r>
            <a:r>
              <a:rPr lang="en-GB" dirty="0">
                <a:solidFill>
                  <a:srgbClr val="0E101A"/>
                </a:solidFill>
                <a:latin typeface="Calibri" panose="020F0502020204030204" pitchFamily="34" charset="0"/>
                <a:cs typeface="Calibri" panose="020F0502020204030204" pitchFamily="34" charset="0"/>
              </a:rPr>
              <a:t> un </a:t>
            </a:r>
            <a:r>
              <a:rPr lang="en-GB" dirty="0" err="1">
                <a:solidFill>
                  <a:srgbClr val="0E101A"/>
                </a:solidFill>
                <a:latin typeface="Calibri" panose="020F0502020204030204" pitchFamily="34" charset="0"/>
                <a:cs typeface="Calibri" panose="020F0502020204030204" pitchFamily="34" charset="0"/>
              </a:rPr>
              <a:t>ruolo</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importante</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nel</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risultato</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Usa</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piccoli</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blocchi</a:t>
            </a:r>
            <a:r>
              <a:rPr lang="en-GB" dirty="0">
                <a:solidFill>
                  <a:srgbClr val="0E101A"/>
                </a:solidFill>
                <a:latin typeface="Calibri" panose="020F0502020204030204" pitchFamily="34" charset="0"/>
                <a:cs typeface="Calibri" panose="020F0502020204030204" pitchFamily="34" charset="0"/>
              </a:rPr>
              <a:t> di testo, </a:t>
            </a:r>
            <a:r>
              <a:rPr lang="en-GB" dirty="0" err="1">
                <a:solidFill>
                  <a:srgbClr val="0E101A"/>
                </a:solidFill>
                <a:latin typeface="Calibri" panose="020F0502020204030204" pitchFamily="34" charset="0"/>
                <a:cs typeface="Calibri" panose="020F0502020204030204" pitchFamily="34" charset="0"/>
              </a:rPr>
              <a:t>titoli</a:t>
            </a:r>
            <a:r>
              <a:rPr lang="en-GB" dirty="0">
                <a:solidFill>
                  <a:srgbClr val="0E101A"/>
                </a:solidFill>
                <a:latin typeface="Calibri" panose="020F0502020204030204" pitchFamily="34" charset="0"/>
                <a:cs typeface="Calibri" panose="020F0502020204030204" pitchFamily="34" charset="0"/>
              </a:rPr>
              <a:t> e </a:t>
            </a:r>
            <a:r>
              <a:rPr lang="en-GB" dirty="0" err="1">
                <a:solidFill>
                  <a:srgbClr val="0E101A"/>
                </a:solidFill>
                <a:latin typeface="Calibri" panose="020F0502020204030204" pitchFamily="34" charset="0"/>
                <a:cs typeface="Calibri" panose="020F0502020204030204" pitchFamily="34" charset="0"/>
              </a:rPr>
              <a:t>sottotitoli</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liste</a:t>
            </a:r>
            <a:r>
              <a:rPr lang="en-GB" dirty="0">
                <a:solidFill>
                  <a:srgbClr val="0E101A"/>
                </a:solidFill>
                <a:latin typeface="Calibri" panose="020F0502020204030204" pitchFamily="34" charset="0"/>
                <a:cs typeface="Calibri" panose="020F0502020204030204" pitchFamily="34" charset="0"/>
              </a:rPr>
              <a:t>. Le </a:t>
            </a:r>
            <a:r>
              <a:rPr lang="en-GB" dirty="0" err="1">
                <a:solidFill>
                  <a:srgbClr val="0E101A"/>
                </a:solidFill>
                <a:latin typeface="Calibri" panose="020F0502020204030204" pitchFamily="34" charset="0"/>
                <a:cs typeface="Calibri" panose="020F0502020204030204" pitchFamily="34" charset="0"/>
              </a:rPr>
              <a:t>persone</a:t>
            </a:r>
            <a:r>
              <a:rPr lang="en-GB" dirty="0">
                <a:solidFill>
                  <a:srgbClr val="0E101A"/>
                </a:solidFill>
                <a:latin typeface="Calibri" panose="020F0502020204030204" pitchFamily="34" charset="0"/>
                <a:cs typeface="Calibri" panose="020F0502020204030204" pitchFamily="34" charset="0"/>
              </a:rPr>
              <a:t> e </a:t>
            </a:r>
            <a:r>
              <a:rPr lang="en-GB" dirty="0" err="1">
                <a:solidFill>
                  <a:srgbClr val="0E101A"/>
                </a:solidFill>
                <a:latin typeface="Calibri" panose="020F0502020204030204" pitchFamily="34" charset="0"/>
                <a:cs typeface="Calibri" panose="020F0502020204030204" pitchFamily="34" charset="0"/>
              </a:rPr>
              <a:t>i</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motori</a:t>
            </a:r>
            <a:r>
              <a:rPr lang="en-GB" dirty="0">
                <a:solidFill>
                  <a:srgbClr val="0E101A"/>
                </a:solidFill>
                <a:latin typeface="Calibri" panose="020F0502020204030204" pitchFamily="34" charset="0"/>
                <a:cs typeface="Calibri" panose="020F0502020204030204" pitchFamily="34" charset="0"/>
              </a:rPr>
              <a:t> di </a:t>
            </a:r>
            <a:r>
              <a:rPr lang="en-GB" dirty="0" err="1">
                <a:solidFill>
                  <a:srgbClr val="0E101A"/>
                </a:solidFill>
                <a:latin typeface="Calibri" panose="020F0502020204030204" pitchFamily="34" charset="0"/>
                <a:cs typeface="Calibri" panose="020F0502020204030204" pitchFamily="34" charset="0"/>
              </a:rPr>
              <a:t>ricerca</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preferiscono</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questo</a:t>
            </a:r>
            <a:r>
              <a:rPr lang="en-GB" dirty="0">
                <a:solidFill>
                  <a:srgbClr val="0E101A"/>
                </a:solidFill>
                <a:latin typeface="Calibri" panose="020F0502020204030204" pitchFamily="34" charset="0"/>
                <a:cs typeface="Calibri" panose="020F0502020204030204" pitchFamily="34" charset="0"/>
              </a:rPr>
              <a:t> ai </a:t>
            </a:r>
            <a:r>
              <a:rPr lang="en-GB" dirty="0" err="1">
                <a:solidFill>
                  <a:srgbClr val="0E101A"/>
                </a:solidFill>
                <a:latin typeface="Calibri" panose="020F0502020204030204" pitchFamily="34" charset="0"/>
                <a:cs typeface="Calibri" panose="020F0502020204030204" pitchFamily="34" charset="0"/>
              </a:rPr>
              <a:t>lunghi</a:t>
            </a:r>
            <a:r>
              <a:rPr lang="en-GB" dirty="0">
                <a:solidFill>
                  <a:srgbClr val="0E101A"/>
                </a:solidFill>
                <a:latin typeface="Calibri" panose="020F0502020204030204" pitchFamily="34" charset="0"/>
                <a:cs typeface="Calibri" panose="020F0502020204030204" pitchFamily="34" charset="0"/>
              </a:rPr>
              <a:t> </a:t>
            </a:r>
            <a:r>
              <a:rPr lang="en-GB" dirty="0" err="1">
                <a:solidFill>
                  <a:srgbClr val="0E101A"/>
                </a:solidFill>
                <a:latin typeface="Calibri" panose="020F0502020204030204" pitchFamily="34" charset="0"/>
                <a:cs typeface="Calibri" panose="020F0502020204030204" pitchFamily="34" charset="0"/>
              </a:rPr>
              <a:t>paragrafi</a:t>
            </a:r>
            <a:r>
              <a:rPr lang="en-GB" dirty="0">
                <a:solidFill>
                  <a:srgbClr val="0E101A"/>
                </a:solidFill>
                <a:latin typeface="Calibri" panose="020F0502020204030204" pitchFamily="34" charset="0"/>
                <a:cs typeface="Calibri" panose="020F0502020204030204" pitchFamily="34" charset="0"/>
              </a:rPr>
              <a:t> di testo.</a:t>
            </a:r>
          </a:p>
        </p:txBody>
      </p:sp>
      <p:sp>
        <p:nvSpPr>
          <p:cNvPr id="9"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 sz="2000" dirty="0" err="1"/>
              <a:t>Unità</a:t>
            </a:r>
            <a:r>
              <a:rPr lang="en" sz="2000" dirty="0"/>
              <a:t> 1. </a:t>
            </a:r>
            <a:r>
              <a:rPr lang="en-GB" sz="2000" b="0" dirty="0" err="1">
                <a:solidFill>
                  <a:schemeClr val="tx1"/>
                </a:solidFill>
                <a:latin typeface="Calibri" panose="020F0502020204030204" pitchFamily="34" charset="0"/>
                <a:cs typeface="Calibri" panose="020F0502020204030204" pitchFamily="34" charset="0"/>
              </a:rPr>
              <a:t>Creazione</a:t>
            </a:r>
            <a:r>
              <a:rPr lang="en-GB" sz="2000" b="0" dirty="0">
                <a:solidFill>
                  <a:schemeClr val="tx1"/>
                </a:solidFill>
                <a:latin typeface="Calibri" panose="020F0502020204030204" pitchFamily="34" charset="0"/>
                <a:cs typeface="Calibri" panose="020F0502020204030204" pitchFamily="34" charset="0"/>
              </a:rPr>
              <a:t> di </a:t>
            </a:r>
            <a:r>
              <a:rPr lang="en-GB" sz="2000" b="0" dirty="0" err="1">
                <a:solidFill>
                  <a:schemeClr val="tx1"/>
                </a:solidFill>
                <a:latin typeface="Calibri" panose="020F0502020204030204" pitchFamily="34" charset="0"/>
                <a:cs typeface="Calibri" panose="020F0502020204030204" pitchFamily="34" charset="0"/>
              </a:rPr>
              <a:t>contenuti</a:t>
            </a:r>
            <a:r>
              <a:rPr lang="en-GB" sz="2000" b="0" dirty="0">
                <a:solidFill>
                  <a:schemeClr val="tx1"/>
                </a:solidFill>
                <a:latin typeface="Calibri" panose="020F0502020204030204" pitchFamily="34" charset="0"/>
                <a:cs typeface="Calibri" panose="020F0502020204030204" pitchFamily="34" charset="0"/>
              </a:rPr>
              <a:t> online. </a:t>
            </a:r>
            <a:br>
              <a:rPr lang="en-GB" sz="2000" b="0" dirty="0">
                <a:solidFill>
                  <a:schemeClr val="tx1"/>
                </a:solidFill>
                <a:latin typeface="Calibri" panose="020F0502020204030204" pitchFamily="34" charset="0"/>
                <a:cs typeface="Calibri" panose="020F0502020204030204" pitchFamily="34" charset="0"/>
              </a:rPr>
            </a:br>
            <a:r>
              <a:rPr lang="en-GB" sz="2000" b="0" dirty="0" err="1">
                <a:solidFill>
                  <a:schemeClr val="tx1"/>
                </a:solidFill>
                <a:latin typeface="Calibri" panose="020F0502020204030204" pitchFamily="34" charset="0"/>
                <a:cs typeface="Calibri" panose="020F0502020204030204" pitchFamily="34" charset="0"/>
              </a:rPr>
              <a:t>Portare</a:t>
            </a:r>
            <a:r>
              <a:rPr lang="en-GB" sz="2000" b="0" dirty="0">
                <a:solidFill>
                  <a:schemeClr val="tx1"/>
                </a:solidFill>
                <a:latin typeface="Calibri" panose="020F0502020204030204" pitchFamily="34" charset="0"/>
                <a:cs typeface="Calibri" panose="020F0502020204030204" pitchFamily="34" charset="0"/>
              </a:rPr>
              <a:t> la </a:t>
            </a:r>
            <a:r>
              <a:rPr lang="en-GB" sz="2000" b="0" dirty="0" err="1">
                <a:solidFill>
                  <a:schemeClr val="tx1"/>
                </a:solidFill>
                <a:latin typeface="Calibri" panose="020F0502020204030204" pitchFamily="34" charset="0"/>
                <a:cs typeface="Calibri" panose="020F0502020204030204" pitchFamily="34" charset="0"/>
              </a:rPr>
              <a:t>tua</a:t>
            </a:r>
            <a:r>
              <a:rPr lang="en-GB" sz="2000" b="0" dirty="0">
                <a:solidFill>
                  <a:schemeClr val="tx1"/>
                </a:solidFill>
                <a:latin typeface="Calibri" panose="020F0502020204030204" pitchFamily="34" charset="0"/>
                <a:cs typeface="Calibri" panose="020F0502020204030204" pitchFamily="34" charset="0"/>
              </a:rPr>
              <a:t> </a:t>
            </a:r>
            <a:r>
              <a:rPr lang="en-GB" sz="2000" b="0" dirty="0" err="1">
                <a:solidFill>
                  <a:schemeClr val="tx1"/>
                </a:solidFill>
                <a:latin typeface="Calibri" panose="020F0502020204030204" pitchFamily="34" charset="0"/>
                <a:cs typeface="Calibri" panose="020F0502020204030204" pitchFamily="34" charset="0"/>
              </a:rPr>
              <a:t>attività</a:t>
            </a:r>
            <a:r>
              <a:rPr lang="en-GB" sz="2000"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1285674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1.1</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Creare</a:t>
            </a:r>
            <a:r>
              <a:rPr lang="en-GB" sz="1400" dirty="0">
                <a:solidFill>
                  <a:schemeClr val="tx1"/>
                </a:solidFill>
                <a:latin typeface="Calibri" panose="020F0502020204030204" pitchFamily="34" charset="0"/>
                <a:cs typeface="Calibri" panose="020F0502020204030204" pitchFamily="34" charset="0"/>
              </a:rPr>
              <a:t> </a:t>
            </a:r>
            <a:r>
              <a:rPr lang="en-GB" sz="1400" dirty="0" err="1">
                <a:solidFill>
                  <a:schemeClr val="tx1"/>
                </a:solidFill>
                <a:latin typeface="Calibri" panose="020F0502020204030204" pitchFamily="34" charset="0"/>
                <a:cs typeface="Calibri" panose="020F0502020204030204" pitchFamily="34" charset="0"/>
              </a:rPr>
              <a:t>contenuti</a:t>
            </a:r>
            <a:r>
              <a:rPr lang="en-GB" sz="1400" dirty="0">
                <a:solidFill>
                  <a:schemeClr val="tx1"/>
                </a:solidFill>
                <a:latin typeface="Calibri" panose="020F0502020204030204" pitchFamily="34" charset="0"/>
                <a:cs typeface="Calibri" panose="020F0502020204030204" pitchFamily="34" charset="0"/>
              </a:rPr>
              <a:t> di </a:t>
            </a:r>
            <a:r>
              <a:rPr lang="en-GB" sz="1400" dirty="0" err="1">
                <a:solidFill>
                  <a:schemeClr val="tx1"/>
                </a:solidFill>
                <a:latin typeface="Calibri" panose="020F0502020204030204" pitchFamily="34" charset="0"/>
                <a:cs typeface="Calibri" panose="020F0502020204030204" pitchFamily="34" charset="0"/>
              </a:rPr>
              <a:t>qualità</a:t>
            </a:r>
            <a:r>
              <a:rPr lang="en-GB" sz="1400" dirty="0">
                <a:solidFill>
                  <a:schemeClr val="tx1"/>
                </a:solidFill>
                <a:latin typeface="Calibri" panose="020F0502020204030204" pitchFamily="34" charset="0"/>
                <a:cs typeface="Calibri" panose="020F0502020204030204" pitchFamily="34" charset="0"/>
              </a:rPr>
              <a:t>.</a:t>
            </a:r>
            <a:endParaRPr sz="1600" dirty="0"/>
          </a:p>
          <a:p>
            <a:pPr marL="0" lvl="0" indent="0" algn="l" rtl="0">
              <a:spcBef>
                <a:spcPts val="600"/>
              </a:spcBef>
              <a:spcAft>
                <a:spcPts val="0"/>
              </a:spcAft>
              <a:buNone/>
            </a:pPr>
            <a:endParaRPr sz="1200" dirty="0"/>
          </a:p>
        </p:txBody>
      </p:sp>
      <p:sp>
        <p:nvSpPr>
          <p:cNvPr id="2" name="Rectángulo 1"/>
          <p:cNvSpPr/>
          <p:nvPr/>
        </p:nvSpPr>
        <p:spPr>
          <a:xfrm>
            <a:off x="189066" y="1320037"/>
            <a:ext cx="8006157" cy="307777"/>
          </a:xfrm>
          <a:prstGeom prst="rect">
            <a:avLst/>
          </a:prstGeom>
        </p:spPr>
        <p:txBody>
          <a:bodyPr wrap="square">
            <a:spAutoFit/>
          </a:bodyPr>
          <a:lstStyle/>
          <a:p>
            <a:r>
              <a:rPr lang="it-IT" b="1" dirty="0"/>
              <a:t>Suggerimenti per creare contenuti di alta qualità sui social media e sui siti web/blog:</a:t>
            </a:r>
            <a:endParaRPr lang="it-IT" dirty="0"/>
          </a:p>
        </p:txBody>
      </p:sp>
      <p:sp>
        <p:nvSpPr>
          <p:cNvPr id="3" name="Rectángulo 2"/>
          <p:cNvSpPr/>
          <p:nvPr/>
        </p:nvSpPr>
        <p:spPr>
          <a:xfrm>
            <a:off x="189066" y="1745947"/>
            <a:ext cx="7848026" cy="523220"/>
          </a:xfrm>
          <a:prstGeom prst="rect">
            <a:avLst/>
          </a:prstGeom>
        </p:spPr>
        <p:txBody>
          <a:bodyPr wrap="square">
            <a:spAutoFit/>
          </a:bodyPr>
          <a:lstStyle/>
          <a:p>
            <a:pPr marL="285750" indent="-285750">
              <a:buFont typeface="Arial" panose="020B0604020202020204" pitchFamily="34" charset="0"/>
              <a:buChar char="•"/>
            </a:pPr>
            <a:r>
              <a:rPr lang="en-GB" dirty="0" err="1">
                <a:latin typeface="Calibri" panose="020F0502020204030204" pitchFamily="34" charset="0"/>
                <a:cs typeface="Calibri" panose="020F0502020204030204" pitchFamily="34" charset="0"/>
              </a:rPr>
              <a:t>Pubblica</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contenuti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originali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Anche</a:t>
            </a:r>
            <a:r>
              <a:rPr lang="en-GB" dirty="0">
                <a:latin typeface="Calibri" panose="020F0502020204030204" pitchFamily="34" charset="0"/>
                <a:cs typeface="Calibri" panose="020F0502020204030204" pitchFamily="34" charset="0"/>
              </a:rPr>
              <a:t> se </a:t>
            </a:r>
            <a:r>
              <a:rPr lang="en-GB" dirty="0" err="1">
                <a:latin typeface="Calibri" panose="020F0502020204030204" pitchFamily="34" charset="0"/>
                <a:cs typeface="Calibri" panose="020F0502020204030204" pitchFamily="34" charset="0"/>
              </a:rPr>
              <a:t>riciclate</a:t>
            </a:r>
            <a:r>
              <a:rPr lang="en-GB" dirty="0">
                <a:latin typeface="Calibri" panose="020F0502020204030204" pitchFamily="34" charset="0"/>
                <a:cs typeface="Calibri" panose="020F0502020204030204" pitchFamily="34" charset="0"/>
              </a:rPr>
              <a:t> il </a:t>
            </a:r>
            <a:r>
              <a:rPr lang="en-GB" dirty="0" err="1">
                <a:latin typeface="Calibri" panose="020F0502020204030204" pitchFamily="34" charset="0"/>
                <a:cs typeface="Calibri" panose="020F0502020204030204" pitchFamily="34" charset="0"/>
              </a:rPr>
              <a:t>contenuto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cercate</a:t>
            </a:r>
            <a:r>
              <a:rPr lang="en-GB" dirty="0">
                <a:latin typeface="Calibri" panose="020F0502020204030204" pitchFamily="34" charset="0"/>
                <a:cs typeface="Calibri" panose="020F0502020204030204" pitchFamily="34" charset="0"/>
              </a:rPr>
              <a:t> di </a:t>
            </a:r>
            <a:r>
              <a:rPr lang="en-GB" dirty="0" err="1">
                <a:latin typeface="Calibri" panose="020F0502020204030204" pitchFamily="34" charset="0"/>
                <a:cs typeface="Calibri" panose="020F0502020204030204" pitchFamily="34" charset="0"/>
              </a:rPr>
              <a:t>renderlo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unico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usando</a:t>
            </a:r>
            <a:r>
              <a:rPr lang="en-GB" dirty="0">
                <a:latin typeface="Calibri" panose="020F0502020204030204" pitchFamily="34" charset="0"/>
                <a:cs typeface="Calibri" panose="020F0502020204030204" pitchFamily="34" charset="0"/>
              </a:rPr>
              <a:t> la </a:t>
            </a:r>
            <a:r>
              <a:rPr lang="en-GB" dirty="0" err="1">
                <a:latin typeface="Calibri" panose="020F0502020204030204" pitchFamily="34" charset="0"/>
                <a:cs typeface="Calibri" panose="020F0502020204030204" pitchFamily="34" charset="0"/>
              </a:rPr>
              <a:t>vostra</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immaginazione</a:t>
            </a:r>
            <a:r>
              <a:rPr lang="en-GB" dirty="0">
                <a:latin typeface="Calibri" panose="020F0502020204030204" pitchFamily="34" charset="0"/>
                <a:cs typeface="Calibri" panose="020F0502020204030204" pitchFamily="34" charset="0"/>
              </a:rPr>
              <a:t>. Il </a:t>
            </a:r>
            <a:r>
              <a:rPr lang="en-GB" dirty="0" err="1">
                <a:latin typeface="Calibri" panose="020F0502020204030204" pitchFamily="34" charset="0"/>
                <a:cs typeface="Calibri" panose="020F0502020204030204" pitchFamily="34" charset="0"/>
              </a:rPr>
              <a:t>contenuto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più</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condivisibile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è</a:t>
            </a:r>
            <a:r>
              <a:rPr lang="en-GB" dirty="0">
                <a:latin typeface="Calibri" panose="020F0502020204030204" pitchFamily="34" charset="0"/>
                <a:cs typeface="Calibri" panose="020F0502020204030204" pitchFamily="34" charset="0"/>
              </a:rPr>
              <a:t> sempre un </a:t>
            </a:r>
            <a:r>
              <a:rPr lang="en-GB" dirty="0" err="1">
                <a:latin typeface="Calibri" panose="020F0502020204030204" pitchFamily="34" charset="0"/>
                <a:cs typeface="Calibri" panose="020F0502020204030204" pitchFamily="34" charset="0"/>
              </a:rPr>
              <a:t>contenuto</a:t>
            </a:r>
            <a:r>
              <a:rPr lang="en-GB" dirty="0">
                <a:latin typeface="Calibri" panose="020F0502020204030204" pitchFamily="34" charset="0"/>
                <a:cs typeface="Calibri" panose="020F0502020204030204" pitchFamily="34" charset="0"/>
              </a:rPr>
              <a:t> di </a:t>
            </a:r>
            <a:r>
              <a:rPr lang="en-GB" dirty="0" err="1">
                <a:latin typeface="Calibri" panose="020F0502020204030204" pitchFamily="34" charset="0"/>
                <a:cs typeface="Calibri" panose="020F0502020204030204" pitchFamily="34" charset="0"/>
              </a:rPr>
              <a:t>alta</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qualità</a:t>
            </a:r>
            <a:r>
              <a:rPr lang="en-GB" dirty="0">
                <a:latin typeface="Calibri" panose="020F0502020204030204" pitchFamily="34" charset="0"/>
                <a:cs typeface="Calibri" panose="020F0502020204030204" pitchFamily="34" charset="0"/>
              </a:rPr>
              <a:t>.</a:t>
            </a:r>
          </a:p>
        </p:txBody>
      </p:sp>
      <p:sp>
        <p:nvSpPr>
          <p:cNvPr id="4" name="Rectángulo 3"/>
          <p:cNvSpPr/>
          <p:nvPr/>
        </p:nvSpPr>
        <p:spPr>
          <a:xfrm>
            <a:off x="189066" y="2387300"/>
            <a:ext cx="8528672" cy="523220"/>
          </a:xfrm>
          <a:prstGeom prst="rect">
            <a:avLst/>
          </a:prstGeom>
        </p:spPr>
        <p:txBody>
          <a:bodyPr wrap="square">
            <a:spAutoFit/>
          </a:bodyPr>
          <a:lstStyle/>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Don´t forget visual content: The visual content (images, videos, infographics), has a greater impact on the user. Visual material should complement your content, be aesthetically pleasing and original.</a:t>
            </a:r>
          </a:p>
        </p:txBody>
      </p:sp>
      <p:sp>
        <p:nvSpPr>
          <p:cNvPr id="5" name="Rectángulo 4"/>
          <p:cNvSpPr/>
          <p:nvPr/>
        </p:nvSpPr>
        <p:spPr>
          <a:xfrm>
            <a:off x="240633" y="3279510"/>
            <a:ext cx="7954590" cy="523220"/>
          </a:xfrm>
          <a:prstGeom prst="rect">
            <a:avLst/>
          </a:prstGeom>
        </p:spPr>
        <p:txBody>
          <a:bodyPr wrap="square">
            <a:spAutoFit/>
          </a:bodyPr>
          <a:lstStyle/>
          <a:p>
            <a:pPr marL="285750" indent="-285750">
              <a:buFont typeface="Arial" panose="020B0604020202020204" pitchFamily="34" charset="0"/>
              <a:buChar char="•"/>
            </a:pPr>
            <a:r>
              <a:rPr lang="en-GB" dirty="0">
                <a:solidFill>
                  <a:srgbClr val="0E101A"/>
                </a:solidFill>
                <a:latin typeface="Calibri" panose="020F0502020204030204" pitchFamily="34" charset="0"/>
                <a:cs typeface="Calibri" panose="020F0502020204030204" pitchFamily="34" charset="0"/>
              </a:rPr>
              <a:t>Interact with your readers: Social media users want to interact with you,</a:t>
            </a:r>
            <a:r>
              <a:rPr lang="en-GB" dirty="0">
                <a:solidFill>
                  <a:srgbClr val="FF0000"/>
                </a:solidFill>
                <a:latin typeface="Calibri" panose="020F0502020204030204" pitchFamily="34" charset="0"/>
                <a:cs typeface="Calibri" panose="020F0502020204030204" pitchFamily="34" charset="0"/>
              </a:rPr>
              <a:t> </a:t>
            </a:r>
            <a:r>
              <a:rPr lang="en-GB" dirty="0">
                <a:solidFill>
                  <a:srgbClr val="0E101A"/>
                </a:solidFill>
                <a:latin typeface="Calibri" panose="020F0502020204030204" pitchFamily="34" charset="0"/>
                <a:cs typeface="Calibri" panose="020F0502020204030204" pitchFamily="34" charset="0"/>
              </a:rPr>
              <a:t>try not to deny</a:t>
            </a:r>
            <a:r>
              <a:rPr lang="en-GB" i="1" dirty="0">
                <a:solidFill>
                  <a:srgbClr val="0E101A"/>
                </a:solidFill>
                <a:latin typeface="Calibri" panose="020F0502020204030204" pitchFamily="34" charset="0"/>
                <a:cs typeface="Calibri" panose="020F0502020204030204" pitchFamily="34" charset="0"/>
              </a:rPr>
              <a:t> </a:t>
            </a:r>
            <a:r>
              <a:rPr lang="en-GB" dirty="0">
                <a:solidFill>
                  <a:srgbClr val="0E101A"/>
                </a:solidFill>
                <a:latin typeface="Calibri" panose="020F0502020204030204" pitchFamily="34" charset="0"/>
                <a:cs typeface="Calibri" panose="020F0502020204030204" pitchFamily="34" charset="0"/>
              </a:rPr>
              <a:t>anyone a reply, especially </a:t>
            </a:r>
            <a:r>
              <a:rPr lang="en-GB" dirty="0">
                <a:solidFill>
                  <a:schemeClr val="tx1"/>
                </a:solidFill>
                <a:latin typeface="Calibri" panose="020F0502020204030204" pitchFamily="34" charset="0"/>
                <a:cs typeface="Calibri" panose="020F0502020204030204" pitchFamily="34" charset="0"/>
              </a:rPr>
              <a:t>in cases of</a:t>
            </a:r>
            <a:r>
              <a:rPr lang="en-GB" dirty="0">
                <a:solidFill>
                  <a:srgbClr val="FF0000"/>
                </a:solidFill>
                <a:latin typeface="Calibri" panose="020F0502020204030204" pitchFamily="34" charset="0"/>
                <a:cs typeface="Calibri" panose="020F0502020204030204" pitchFamily="34" charset="0"/>
              </a:rPr>
              <a:t> </a:t>
            </a:r>
            <a:r>
              <a:rPr lang="en-GB" dirty="0">
                <a:solidFill>
                  <a:srgbClr val="0E101A"/>
                </a:solidFill>
                <a:latin typeface="Calibri" panose="020F0502020204030204" pitchFamily="34" charset="0"/>
                <a:cs typeface="Calibri" panose="020F0502020204030204" pitchFamily="34" charset="0"/>
              </a:rPr>
              <a:t>negative feedback. In many cases, a "Thank you for reading" is enough.</a:t>
            </a:r>
            <a:endParaRPr lang="en-GB" dirty="0">
              <a:solidFill>
                <a:srgbClr val="0E101A"/>
              </a:solidFill>
              <a:effectLst/>
              <a:latin typeface="Calibri" panose="020F0502020204030204" pitchFamily="34" charset="0"/>
              <a:cs typeface="Calibri" panose="020F0502020204030204" pitchFamily="34" charset="0"/>
            </a:endParaRPr>
          </a:p>
        </p:txBody>
      </p:sp>
      <p:sp>
        <p:nvSpPr>
          <p:cNvPr id="9"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 sz="2000" dirty="0" err="1"/>
              <a:t>Unità</a:t>
            </a:r>
            <a:r>
              <a:rPr lang="en" sz="2000" dirty="0"/>
              <a:t> 1. </a:t>
            </a:r>
            <a:r>
              <a:rPr lang="en-GB" sz="2000" b="0" dirty="0" err="1">
                <a:solidFill>
                  <a:schemeClr val="tx1"/>
                </a:solidFill>
                <a:latin typeface="Calibri" panose="020F0502020204030204" pitchFamily="34" charset="0"/>
                <a:cs typeface="Calibri" panose="020F0502020204030204" pitchFamily="34" charset="0"/>
              </a:rPr>
              <a:t>Creazione</a:t>
            </a:r>
            <a:r>
              <a:rPr lang="en-GB" sz="2000" b="0" dirty="0">
                <a:solidFill>
                  <a:schemeClr val="tx1"/>
                </a:solidFill>
                <a:latin typeface="Calibri" panose="020F0502020204030204" pitchFamily="34" charset="0"/>
                <a:cs typeface="Calibri" panose="020F0502020204030204" pitchFamily="34" charset="0"/>
              </a:rPr>
              <a:t> di </a:t>
            </a:r>
            <a:r>
              <a:rPr lang="en-GB" sz="2000" b="0" dirty="0" err="1">
                <a:solidFill>
                  <a:schemeClr val="tx1"/>
                </a:solidFill>
                <a:latin typeface="Calibri" panose="020F0502020204030204" pitchFamily="34" charset="0"/>
                <a:cs typeface="Calibri" panose="020F0502020204030204" pitchFamily="34" charset="0"/>
              </a:rPr>
              <a:t>contenuti</a:t>
            </a:r>
            <a:r>
              <a:rPr lang="en-GB" sz="2000" b="0" dirty="0">
                <a:solidFill>
                  <a:schemeClr val="tx1"/>
                </a:solidFill>
                <a:latin typeface="Calibri" panose="020F0502020204030204" pitchFamily="34" charset="0"/>
                <a:cs typeface="Calibri" panose="020F0502020204030204" pitchFamily="34" charset="0"/>
              </a:rPr>
              <a:t> online. </a:t>
            </a:r>
            <a:br>
              <a:rPr lang="en-GB" sz="2000" b="0" dirty="0">
                <a:solidFill>
                  <a:schemeClr val="tx1"/>
                </a:solidFill>
                <a:latin typeface="Calibri" panose="020F0502020204030204" pitchFamily="34" charset="0"/>
                <a:cs typeface="Calibri" panose="020F0502020204030204" pitchFamily="34" charset="0"/>
              </a:rPr>
            </a:br>
            <a:r>
              <a:rPr lang="en-GB" sz="2000" b="0" dirty="0" err="1">
                <a:solidFill>
                  <a:schemeClr val="tx1"/>
                </a:solidFill>
                <a:latin typeface="Calibri" panose="020F0502020204030204" pitchFamily="34" charset="0"/>
                <a:cs typeface="Calibri" panose="020F0502020204030204" pitchFamily="34" charset="0"/>
              </a:rPr>
              <a:t>Portare</a:t>
            </a:r>
            <a:r>
              <a:rPr lang="en-GB" sz="2000" b="0" dirty="0">
                <a:solidFill>
                  <a:schemeClr val="tx1"/>
                </a:solidFill>
                <a:latin typeface="Calibri" panose="020F0502020204030204" pitchFamily="34" charset="0"/>
                <a:cs typeface="Calibri" panose="020F0502020204030204" pitchFamily="34" charset="0"/>
              </a:rPr>
              <a:t> la </a:t>
            </a:r>
            <a:r>
              <a:rPr lang="en-GB" sz="2000" b="0" dirty="0" err="1">
                <a:solidFill>
                  <a:schemeClr val="tx1"/>
                </a:solidFill>
                <a:latin typeface="Calibri" panose="020F0502020204030204" pitchFamily="34" charset="0"/>
                <a:cs typeface="Calibri" panose="020F0502020204030204" pitchFamily="34" charset="0"/>
              </a:rPr>
              <a:t>tua</a:t>
            </a:r>
            <a:r>
              <a:rPr lang="en-GB" sz="2000" b="0" dirty="0">
                <a:solidFill>
                  <a:schemeClr val="tx1"/>
                </a:solidFill>
                <a:latin typeface="Calibri" panose="020F0502020204030204" pitchFamily="34" charset="0"/>
                <a:cs typeface="Calibri" panose="020F0502020204030204" pitchFamily="34" charset="0"/>
              </a:rPr>
              <a:t> </a:t>
            </a:r>
            <a:r>
              <a:rPr lang="en-GB" sz="2000" b="0" dirty="0" err="1">
                <a:solidFill>
                  <a:schemeClr val="tx1"/>
                </a:solidFill>
                <a:latin typeface="Calibri" panose="020F0502020204030204" pitchFamily="34" charset="0"/>
                <a:cs typeface="Calibri" panose="020F0502020204030204" pitchFamily="34" charset="0"/>
              </a:rPr>
              <a:t>attività</a:t>
            </a:r>
            <a:r>
              <a:rPr lang="en-GB" sz="2000"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2794837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6189440" y="2571750"/>
            <a:ext cx="2413713" cy="2095019"/>
          </a:xfrm>
          <a:prstGeom prst="rect">
            <a:avLst/>
          </a:prstGeom>
        </p:spPr>
      </p:pic>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1.2 Website / blog / online store</a:t>
            </a:r>
            <a:endParaRPr sz="1200"/>
          </a:p>
        </p:txBody>
      </p:sp>
      <p:sp>
        <p:nvSpPr>
          <p:cNvPr id="2" name="Rectángulo 1"/>
          <p:cNvSpPr/>
          <p:nvPr/>
        </p:nvSpPr>
        <p:spPr>
          <a:xfrm>
            <a:off x="189068" y="1320037"/>
            <a:ext cx="7992406" cy="2031325"/>
          </a:xfrm>
          <a:prstGeom prst="rect">
            <a:avLst/>
          </a:prstGeom>
        </p:spPr>
        <p:txBody>
          <a:bodyPr wrap="square">
            <a:spAutoFit/>
          </a:bodyPr>
          <a:lstStyle/>
          <a:p>
            <a:r>
              <a:rPr lang="en-GB" i="1" dirty="0">
                <a:solidFill>
                  <a:schemeClr val="tx1"/>
                </a:solidFill>
                <a:latin typeface="Calibri" panose="020F0502020204030204" pitchFamily="34" charset="0"/>
                <a:cs typeface="Calibri" panose="020F0502020204030204" pitchFamily="34" charset="0"/>
              </a:rPr>
              <a:t>Deal Farm </a:t>
            </a:r>
            <a:r>
              <a:rPr lang="en-GB" i="1" dirty="0" err="1">
                <a:solidFill>
                  <a:schemeClr val="tx1"/>
                </a:solidFill>
                <a:latin typeface="Calibri" panose="020F0502020204030204" pitchFamily="34" charset="0"/>
                <a:cs typeface="Calibri" panose="020F0502020204030204" pitchFamily="34" charset="0"/>
              </a:rPr>
              <a:t>è</a:t>
            </a:r>
            <a:r>
              <a:rPr lang="en-GB" i="1" dirty="0">
                <a:solidFill>
                  <a:schemeClr val="tx1"/>
                </a:solidFill>
                <a:latin typeface="Calibri" panose="020F0502020204030204" pitchFamily="34" charset="0"/>
                <a:cs typeface="Calibri" panose="020F0502020204030204" pitchFamily="34" charset="0"/>
              </a:rPr>
              <a:t> un business </a:t>
            </a:r>
            <a:r>
              <a:rPr lang="en-GB" i="1" dirty="0" err="1">
                <a:solidFill>
                  <a:schemeClr val="tx1"/>
                </a:solidFill>
                <a:latin typeface="Calibri" panose="020F0502020204030204" pitchFamily="34" charset="0"/>
                <a:cs typeface="Calibri" panose="020F0502020204030204" pitchFamily="34" charset="0"/>
              </a:rPr>
              <a:t>fittizio</a:t>
            </a:r>
            <a:r>
              <a:rPr lang="en-GB" i="1" dirty="0">
                <a:solidFill>
                  <a:schemeClr val="tx1"/>
                </a:solidFill>
                <a:latin typeface="Calibri" panose="020F0502020204030204" pitchFamily="34" charset="0"/>
                <a:cs typeface="Calibri" panose="020F0502020204030204" pitchFamily="34" charset="0"/>
              </a:rPr>
              <a:t>. </a:t>
            </a:r>
            <a:r>
              <a:rPr lang="en-GB" i="1" dirty="0" err="1">
                <a:solidFill>
                  <a:schemeClr val="tx1"/>
                </a:solidFill>
                <a:latin typeface="Calibri" panose="020F0502020204030204" pitchFamily="34" charset="0"/>
                <a:cs typeface="Calibri" panose="020F0502020204030204" pitchFamily="34" charset="0"/>
              </a:rPr>
              <a:t>L'abbiamo</a:t>
            </a:r>
            <a:r>
              <a:rPr lang="en-GB" i="1" dirty="0">
                <a:solidFill>
                  <a:schemeClr val="tx1"/>
                </a:solidFill>
                <a:latin typeface="Calibri" panose="020F0502020204030204" pitchFamily="34" charset="0"/>
                <a:cs typeface="Calibri" panose="020F0502020204030204" pitchFamily="34" charset="0"/>
              </a:rPr>
              <a:t> </a:t>
            </a:r>
            <a:r>
              <a:rPr lang="en-GB" i="1" dirty="0" err="1">
                <a:solidFill>
                  <a:schemeClr val="tx1"/>
                </a:solidFill>
                <a:latin typeface="Calibri" panose="020F0502020204030204" pitchFamily="34" charset="0"/>
                <a:cs typeface="Calibri" panose="020F0502020204030204" pitchFamily="34" charset="0"/>
              </a:rPr>
              <a:t>creato</a:t>
            </a:r>
            <a:r>
              <a:rPr lang="en-GB" i="1" dirty="0">
                <a:solidFill>
                  <a:schemeClr val="tx1"/>
                </a:solidFill>
                <a:latin typeface="Calibri" panose="020F0502020204030204" pitchFamily="34" charset="0"/>
                <a:cs typeface="Calibri" panose="020F0502020204030204" pitchFamily="34" charset="0"/>
              </a:rPr>
              <a:t> per </a:t>
            </a:r>
            <a:r>
              <a:rPr lang="en-GB" i="1" dirty="0" err="1">
                <a:solidFill>
                  <a:schemeClr val="tx1"/>
                </a:solidFill>
                <a:latin typeface="Calibri" panose="020F0502020204030204" pitchFamily="34" charset="0"/>
                <a:cs typeface="Calibri" panose="020F0502020204030204" pitchFamily="34" charset="0"/>
              </a:rPr>
              <a:t>illustrare</a:t>
            </a:r>
            <a:r>
              <a:rPr lang="en-GB" i="1" dirty="0">
                <a:solidFill>
                  <a:schemeClr val="tx1"/>
                </a:solidFill>
                <a:latin typeface="Calibri" panose="020F0502020204030204" pitchFamily="34" charset="0"/>
                <a:cs typeface="Calibri" panose="020F0502020204030204" pitchFamily="34" charset="0"/>
              </a:rPr>
              <a:t> come un business </a:t>
            </a:r>
            <a:r>
              <a:rPr lang="en-GB" i="1" dirty="0" err="1">
                <a:solidFill>
                  <a:schemeClr val="tx1"/>
                </a:solidFill>
                <a:latin typeface="Calibri" panose="020F0502020204030204" pitchFamily="34" charset="0"/>
                <a:cs typeface="Calibri" panose="020F0502020204030204" pitchFamily="34" charset="0"/>
              </a:rPr>
              <a:t>tradizionale</a:t>
            </a:r>
            <a:r>
              <a:rPr lang="en-GB" i="1" dirty="0">
                <a:solidFill>
                  <a:schemeClr val="tx1"/>
                </a:solidFill>
                <a:latin typeface="Calibri" panose="020F0502020204030204" pitchFamily="34" charset="0"/>
                <a:cs typeface="Calibri" panose="020F0502020204030204" pitchFamily="34" charset="0"/>
              </a:rPr>
              <a:t> </a:t>
            </a:r>
            <a:r>
              <a:rPr lang="en-GB" i="1" dirty="0" err="1">
                <a:solidFill>
                  <a:schemeClr val="tx1"/>
                </a:solidFill>
                <a:latin typeface="Calibri" panose="020F0502020204030204" pitchFamily="34" charset="0"/>
                <a:cs typeface="Calibri" panose="020F0502020204030204" pitchFamily="34" charset="0"/>
              </a:rPr>
              <a:t>nel</a:t>
            </a:r>
            <a:r>
              <a:rPr lang="en-GB" i="1" dirty="0">
                <a:solidFill>
                  <a:schemeClr val="tx1"/>
                </a:solidFill>
                <a:latin typeface="Calibri" panose="020F0502020204030204" pitchFamily="34" charset="0"/>
                <a:cs typeface="Calibri" panose="020F0502020204030204" pitchFamily="34" charset="0"/>
              </a:rPr>
              <a:t> </a:t>
            </a:r>
            <a:r>
              <a:rPr lang="en-GB" i="1" dirty="0" err="1">
                <a:solidFill>
                  <a:schemeClr val="tx1"/>
                </a:solidFill>
                <a:latin typeface="Calibri" panose="020F0502020204030204" pitchFamily="34" charset="0"/>
                <a:cs typeface="Calibri" panose="020F0502020204030204" pitchFamily="34" charset="0"/>
              </a:rPr>
              <a:t>settore</a:t>
            </a:r>
            <a:r>
              <a:rPr lang="en-GB" i="1" dirty="0">
                <a:solidFill>
                  <a:schemeClr val="tx1"/>
                </a:solidFill>
                <a:latin typeface="Calibri" panose="020F0502020204030204" pitchFamily="34" charset="0"/>
                <a:cs typeface="Calibri" panose="020F0502020204030204" pitchFamily="34" charset="0"/>
              </a:rPr>
              <a:t> </a:t>
            </a:r>
            <a:r>
              <a:rPr lang="en-GB" i="1" dirty="0" err="1">
                <a:solidFill>
                  <a:schemeClr val="tx1"/>
                </a:solidFill>
                <a:latin typeface="Calibri" panose="020F0502020204030204" pitchFamily="34" charset="0"/>
                <a:cs typeface="Calibri" panose="020F0502020204030204" pitchFamily="34" charset="0"/>
              </a:rPr>
              <a:t>agricolo</a:t>
            </a:r>
            <a:r>
              <a:rPr lang="en-GB" i="1" dirty="0">
                <a:solidFill>
                  <a:schemeClr val="tx1"/>
                </a:solidFill>
                <a:latin typeface="Calibri" panose="020F0502020204030204" pitchFamily="34" charset="0"/>
                <a:cs typeface="Calibri" panose="020F0502020204030204" pitchFamily="34" charset="0"/>
              </a:rPr>
              <a:t> o </a:t>
            </a:r>
            <a:r>
              <a:rPr lang="en-GB" i="1" dirty="0" err="1">
                <a:solidFill>
                  <a:schemeClr val="tx1"/>
                </a:solidFill>
                <a:latin typeface="Calibri" panose="020F0502020204030204" pitchFamily="34" charset="0"/>
                <a:cs typeface="Calibri" panose="020F0502020204030204" pitchFamily="34" charset="0"/>
              </a:rPr>
              <a:t>dell'allevamento</a:t>
            </a:r>
            <a:r>
              <a:rPr lang="en-GB" i="1" dirty="0">
                <a:solidFill>
                  <a:schemeClr val="tx1"/>
                </a:solidFill>
                <a:latin typeface="Calibri" panose="020F0502020204030204" pitchFamily="34" charset="0"/>
                <a:cs typeface="Calibri" panose="020F0502020204030204" pitchFamily="34" charset="0"/>
              </a:rPr>
              <a:t> </a:t>
            </a:r>
            <a:r>
              <a:rPr lang="en-GB" i="1" dirty="0" err="1">
                <a:solidFill>
                  <a:schemeClr val="tx1"/>
                </a:solidFill>
                <a:latin typeface="Calibri" panose="020F0502020204030204" pitchFamily="34" charset="0"/>
                <a:cs typeface="Calibri" panose="020F0502020204030204" pitchFamily="34" charset="0"/>
              </a:rPr>
              <a:t>può</a:t>
            </a:r>
            <a:r>
              <a:rPr lang="en-GB" i="1" dirty="0">
                <a:solidFill>
                  <a:schemeClr val="tx1"/>
                </a:solidFill>
                <a:latin typeface="Calibri" panose="020F0502020204030204" pitchFamily="34" charset="0"/>
                <a:cs typeface="Calibri" panose="020F0502020204030204" pitchFamily="34" charset="0"/>
              </a:rPr>
              <a:t> </a:t>
            </a:r>
            <a:r>
              <a:rPr lang="en-GB" i="1" dirty="0" err="1">
                <a:solidFill>
                  <a:schemeClr val="tx1"/>
                </a:solidFill>
                <a:latin typeface="Calibri" panose="020F0502020204030204" pitchFamily="34" charset="0"/>
                <a:cs typeface="Calibri" panose="020F0502020204030204" pitchFamily="34" charset="0"/>
              </a:rPr>
              <a:t>passare</a:t>
            </a:r>
            <a:r>
              <a:rPr lang="en-GB" i="1" dirty="0">
                <a:solidFill>
                  <a:schemeClr val="tx1"/>
                </a:solidFill>
                <a:latin typeface="Calibri" panose="020F0502020204030204" pitchFamily="34" charset="0"/>
                <a:cs typeface="Calibri" panose="020F0502020204030204" pitchFamily="34" charset="0"/>
              </a:rPr>
              <a:t> a internet e ai social network. In </a:t>
            </a:r>
            <a:r>
              <a:rPr lang="en-GB" i="1" dirty="0" err="1">
                <a:solidFill>
                  <a:schemeClr val="tx1"/>
                </a:solidFill>
                <a:latin typeface="Calibri" panose="020F0502020204030204" pitchFamily="34" charset="0"/>
                <a:cs typeface="Calibri" panose="020F0502020204030204" pitchFamily="34" charset="0"/>
              </a:rPr>
              <a:t>questa</a:t>
            </a:r>
            <a:r>
              <a:rPr lang="en-GB" i="1" dirty="0">
                <a:solidFill>
                  <a:schemeClr val="tx1"/>
                </a:solidFill>
                <a:latin typeface="Calibri" panose="020F0502020204030204" pitchFamily="34" charset="0"/>
                <a:cs typeface="Calibri" panose="020F0502020204030204" pitchFamily="34" charset="0"/>
              </a:rPr>
              <a:t> </a:t>
            </a:r>
            <a:r>
              <a:rPr lang="en-GB" i="1" dirty="0" err="1">
                <a:solidFill>
                  <a:schemeClr val="tx1"/>
                </a:solidFill>
                <a:latin typeface="Calibri" panose="020F0502020204030204" pitchFamily="34" charset="0"/>
                <a:cs typeface="Calibri" panose="020F0502020204030204" pitchFamily="34" charset="0"/>
              </a:rPr>
              <a:t>unità</a:t>
            </a:r>
            <a:r>
              <a:rPr lang="en-GB" i="1" dirty="0">
                <a:solidFill>
                  <a:schemeClr val="tx1"/>
                </a:solidFill>
                <a:latin typeface="Calibri" panose="020F0502020204030204" pitchFamily="34" charset="0"/>
                <a:cs typeface="Calibri" panose="020F0502020204030204" pitchFamily="34" charset="0"/>
              </a:rPr>
              <a:t> vi </a:t>
            </a:r>
            <a:r>
              <a:rPr lang="en-GB" i="1" dirty="0" err="1">
                <a:solidFill>
                  <a:schemeClr val="tx1"/>
                </a:solidFill>
                <a:latin typeface="Calibri" panose="020F0502020204030204" pitchFamily="34" charset="0"/>
                <a:cs typeface="Calibri" panose="020F0502020204030204" pitchFamily="34" charset="0"/>
              </a:rPr>
              <a:t>mostreremo</a:t>
            </a:r>
            <a:r>
              <a:rPr lang="en-GB" i="1" dirty="0">
                <a:solidFill>
                  <a:schemeClr val="tx1"/>
                </a:solidFill>
                <a:latin typeface="Calibri" panose="020F0502020204030204" pitchFamily="34" charset="0"/>
                <a:cs typeface="Calibri" panose="020F0502020204030204" pitchFamily="34" charset="0"/>
              </a:rPr>
              <a:t> come </a:t>
            </a:r>
            <a:r>
              <a:rPr lang="en-GB" i="1" dirty="0" err="1">
                <a:solidFill>
                  <a:schemeClr val="tx1"/>
                </a:solidFill>
                <a:latin typeface="Calibri" panose="020F0502020204030204" pitchFamily="34" charset="0"/>
                <a:cs typeface="Calibri" panose="020F0502020204030204" pitchFamily="34" charset="0"/>
              </a:rPr>
              <a:t>iniziare</a:t>
            </a:r>
            <a:r>
              <a:rPr lang="en-GB" i="1" dirty="0">
                <a:solidFill>
                  <a:schemeClr val="tx1"/>
                </a:solidFill>
                <a:latin typeface="Calibri" panose="020F0502020204030204" pitchFamily="34" charset="0"/>
                <a:cs typeface="Calibri" panose="020F0502020204030204" pitchFamily="34" charset="0"/>
              </a:rPr>
              <a:t> </a:t>
            </a:r>
            <a:r>
              <a:rPr lang="en-GB" i="1" dirty="0" err="1">
                <a:solidFill>
                  <a:schemeClr val="tx1"/>
                </a:solidFill>
                <a:latin typeface="Calibri" panose="020F0502020204030204" pitchFamily="34" charset="0"/>
                <a:cs typeface="Calibri" panose="020F0502020204030204" pitchFamily="34" charset="0"/>
              </a:rPr>
              <a:t>passo</a:t>
            </a:r>
            <a:r>
              <a:rPr lang="en-GB" i="1" dirty="0">
                <a:solidFill>
                  <a:schemeClr val="tx1"/>
                </a:solidFill>
                <a:latin typeface="Calibri" panose="020F0502020204030204" pitchFamily="34" charset="0"/>
                <a:cs typeface="Calibri" panose="020F0502020204030204" pitchFamily="34" charset="0"/>
              </a:rPr>
              <a:t> dopo </a:t>
            </a:r>
            <a:r>
              <a:rPr lang="en-GB" i="1" dirty="0" err="1">
                <a:solidFill>
                  <a:schemeClr val="tx1"/>
                </a:solidFill>
                <a:latin typeface="Calibri" panose="020F0502020204030204" pitchFamily="34" charset="0"/>
                <a:cs typeface="Calibri" panose="020F0502020204030204" pitchFamily="34" charset="0"/>
              </a:rPr>
              <a:t>passo</a:t>
            </a:r>
            <a:r>
              <a:rPr lang="en-GB" i="1" dirty="0">
                <a:solidFill>
                  <a:schemeClr val="tx1"/>
                </a:solidFill>
                <a:latin typeface="Calibri" panose="020F0502020204030204" pitchFamily="34" charset="0"/>
                <a:cs typeface="Calibri" panose="020F0502020204030204" pitchFamily="34" charset="0"/>
              </a:rPr>
              <a:t>, </a:t>
            </a:r>
            <a:r>
              <a:rPr lang="en-GB" i="1" dirty="0" err="1">
                <a:solidFill>
                  <a:schemeClr val="tx1"/>
                </a:solidFill>
                <a:latin typeface="Calibri" panose="020F0502020204030204" pitchFamily="34" charset="0"/>
                <a:cs typeface="Calibri" panose="020F0502020204030204" pitchFamily="34" charset="0"/>
              </a:rPr>
              <a:t>gratuitamente</a:t>
            </a:r>
            <a:r>
              <a:rPr lang="en-GB" i="1" dirty="0">
                <a:solidFill>
                  <a:schemeClr val="tx1"/>
                </a:solidFill>
                <a:latin typeface="Calibri" panose="020F0502020204030204" pitchFamily="34" charset="0"/>
                <a:cs typeface="Calibri" panose="020F0502020204030204" pitchFamily="34" charset="0"/>
              </a:rPr>
              <a:t> e senza alcuna </a:t>
            </a:r>
            <a:r>
              <a:rPr lang="en-GB" i="1" dirty="0" err="1">
                <a:solidFill>
                  <a:schemeClr val="tx1"/>
                </a:solidFill>
                <a:latin typeface="Calibri" panose="020F0502020204030204" pitchFamily="34" charset="0"/>
                <a:cs typeface="Calibri" panose="020F0502020204030204" pitchFamily="34" charset="0"/>
              </a:rPr>
              <a:t>conoscenza</a:t>
            </a:r>
            <a:r>
              <a:rPr lang="en-GB" i="1" dirty="0">
                <a:solidFill>
                  <a:schemeClr val="tx1"/>
                </a:solidFill>
                <a:latin typeface="Calibri" panose="020F0502020204030204" pitchFamily="34" charset="0"/>
                <a:cs typeface="Calibri" panose="020F0502020204030204" pitchFamily="34" charset="0"/>
              </a:rPr>
              <a:t> informatica.</a:t>
            </a:r>
          </a:p>
          <a:p>
            <a:endParaRPr lang="en-GB" dirty="0">
              <a:solidFill>
                <a:schemeClr val="tx1"/>
              </a:solidFill>
              <a:latin typeface="Calibri" panose="020F0502020204030204" pitchFamily="34" charset="0"/>
              <a:cs typeface="Calibri" panose="020F0502020204030204" pitchFamily="34" charset="0"/>
            </a:endParaRPr>
          </a:p>
          <a:p>
            <a:r>
              <a:rPr lang="en-GB" dirty="0">
                <a:solidFill>
                  <a:schemeClr val="tx1"/>
                </a:solidFill>
                <a:latin typeface="Calibri" panose="020F0502020204030204" pitchFamily="34" charset="0"/>
                <a:cs typeface="Calibri" panose="020F0502020204030204" pitchFamily="34" charset="0"/>
              </a:rPr>
              <a:t>Ci </a:t>
            </a:r>
            <a:r>
              <a:rPr lang="en-GB" dirty="0" err="1">
                <a:solidFill>
                  <a:schemeClr val="tx1"/>
                </a:solidFill>
                <a:latin typeface="Calibri" panose="020F0502020204030204" pitchFamily="34" charset="0"/>
                <a:cs typeface="Calibri" panose="020F0502020204030204" pitchFamily="34" charset="0"/>
              </a:rPr>
              <a:t>sono</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molte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opzioni</a:t>
            </a:r>
            <a:r>
              <a:rPr lang="en-GB" dirty="0">
                <a:solidFill>
                  <a:schemeClr val="tx1"/>
                </a:solidFill>
                <a:latin typeface="Calibri" panose="020F0502020204030204" pitchFamily="34" charset="0"/>
                <a:cs typeface="Calibri" panose="020F0502020204030204" pitchFamily="34" charset="0"/>
              </a:rPr>
              <a:t> per </a:t>
            </a:r>
            <a:r>
              <a:rPr lang="en-GB" dirty="0" err="1">
                <a:solidFill>
                  <a:schemeClr val="tx1"/>
                </a:solidFill>
                <a:latin typeface="Calibri" panose="020F0502020204030204" pitchFamily="34" charset="0"/>
                <a:cs typeface="Calibri" panose="020F0502020204030204" pitchFamily="34" charset="0"/>
              </a:rPr>
              <a:t>progettare</a:t>
            </a:r>
            <a:r>
              <a:rPr lang="en-GB" dirty="0">
                <a:solidFill>
                  <a:schemeClr val="tx1"/>
                </a:solidFill>
                <a:latin typeface="Calibri" panose="020F0502020204030204" pitchFamily="34" charset="0"/>
                <a:cs typeface="Calibri" panose="020F0502020204030204" pitchFamily="34" charset="0"/>
              </a:rPr>
              <a:t> il vostro </a:t>
            </a:r>
            <a:r>
              <a:rPr lang="en-GB" dirty="0" err="1">
                <a:solidFill>
                  <a:schemeClr val="tx1"/>
                </a:solidFill>
                <a:latin typeface="Calibri" panose="020F0502020204030204" pitchFamily="34" charset="0"/>
                <a:cs typeface="Calibri" panose="020F0502020204030204" pitchFamily="34" charset="0"/>
              </a:rPr>
              <a:t>sito</a:t>
            </a:r>
            <a:r>
              <a:rPr lang="en-GB" dirty="0">
                <a:solidFill>
                  <a:schemeClr val="tx1"/>
                </a:solidFill>
                <a:latin typeface="Calibri" panose="020F0502020204030204" pitchFamily="34" charset="0"/>
                <a:cs typeface="Calibri" panose="020F0502020204030204" pitchFamily="34" charset="0"/>
              </a:rPr>
              <a:t> web o blog. La </a:t>
            </a:r>
            <a:r>
              <a:rPr lang="en-GB" dirty="0" err="1">
                <a:solidFill>
                  <a:schemeClr val="tx1"/>
                </a:solidFill>
                <a:latin typeface="Calibri" panose="020F0502020204030204" pitchFamily="34" charset="0"/>
                <a:cs typeface="Calibri" panose="020F0502020204030204" pitchFamily="34" charset="0"/>
              </a:rPr>
              <a:t>scelta</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dipende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principalmente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dalle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tue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conoscenze</a:t>
            </a:r>
            <a:r>
              <a:rPr lang="en-GB" dirty="0">
                <a:solidFill>
                  <a:schemeClr val="tx1"/>
                </a:solidFill>
                <a:latin typeface="Calibri" panose="020F0502020204030204" pitchFamily="34" charset="0"/>
                <a:cs typeface="Calibri" panose="020F0502020204030204" pitchFamily="34" charset="0"/>
              </a:rPr>
              <a:t> di </a:t>
            </a:r>
            <a:r>
              <a:rPr lang="en-GB" dirty="0" err="1">
                <a:solidFill>
                  <a:schemeClr val="tx1"/>
                </a:solidFill>
                <a:latin typeface="Calibri" panose="020F0502020204030204" pitchFamily="34" charset="0"/>
                <a:cs typeface="Calibri" panose="020F0502020204030204" pitchFamily="34" charset="0"/>
              </a:rPr>
              <a:t>programmazione</a:t>
            </a:r>
            <a:r>
              <a:rPr lang="en-GB" dirty="0">
                <a:solidFill>
                  <a:schemeClr val="tx1"/>
                </a:solidFill>
                <a:latin typeface="Calibri" panose="020F0502020204030204" pitchFamily="34" charset="0"/>
                <a:cs typeface="Calibri" panose="020F0502020204030204" pitchFamily="34" charset="0"/>
              </a:rPr>
              <a:t> o </a:t>
            </a:r>
            <a:r>
              <a:rPr lang="en-GB" dirty="0" err="1">
                <a:solidFill>
                  <a:schemeClr val="tx1"/>
                </a:solidFill>
                <a:latin typeface="Calibri" panose="020F0502020204030204" pitchFamily="34" charset="0"/>
                <a:cs typeface="Calibri" panose="020F0502020204030204" pitchFamily="34" charset="0"/>
              </a:rPr>
              <a:t>dai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mezzi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tecnici</a:t>
            </a:r>
            <a:r>
              <a:rPr lang="en-GB" dirty="0">
                <a:solidFill>
                  <a:schemeClr val="tx1"/>
                </a:solidFill>
                <a:latin typeface="Calibri" panose="020F0502020204030204" pitchFamily="34" charset="0"/>
                <a:cs typeface="Calibri" panose="020F0502020204030204" pitchFamily="34" charset="0"/>
              </a:rPr>
              <a:t> a </a:t>
            </a:r>
            <a:r>
              <a:rPr lang="en-GB" dirty="0" err="1">
                <a:solidFill>
                  <a:schemeClr val="tx1"/>
                </a:solidFill>
                <a:latin typeface="Calibri" panose="020F0502020204030204" pitchFamily="34" charset="0"/>
                <a:cs typeface="Calibri" panose="020F0502020204030204" pitchFamily="34" charset="0"/>
              </a:rPr>
              <a:t>tua</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disposizione</a:t>
            </a:r>
            <a:r>
              <a:rPr lang="en-GB" dirty="0">
                <a:solidFill>
                  <a:schemeClr val="tx1"/>
                </a:solidFill>
                <a:latin typeface="Calibri" panose="020F0502020204030204" pitchFamily="34" charset="0"/>
                <a:cs typeface="Calibri" panose="020F0502020204030204" pitchFamily="34" charset="0"/>
              </a:rPr>
              <a:t>.</a:t>
            </a:r>
          </a:p>
          <a:p>
            <a:endParaRPr lang="en-GB" dirty="0">
              <a:solidFill>
                <a:schemeClr val="tx1"/>
              </a:solidFill>
              <a:latin typeface="Calibri" panose="020F0502020204030204" pitchFamily="34" charset="0"/>
              <a:cs typeface="Calibri" panose="020F0502020204030204" pitchFamily="34" charset="0"/>
            </a:endParaRPr>
          </a:p>
          <a:p>
            <a:r>
              <a:rPr lang="en-GB" dirty="0">
                <a:solidFill>
                  <a:schemeClr val="tx1"/>
                </a:solidFill>
                <a:latin typeface="Calibri" panose="020F0502020204030204" pitchFamily="34" charset="0"/>
                <a:cs typeface="Calibri" panose="020F0502020204030204" pitchFamily="34" charset="0"/>
              </a:rPr>
              <a:t>Qui sotto ci </a:t>
            </a:r>
            <a:r>
              <a:rPr lang="en-GB" dirty="0" err="1">
                <a:solidFill>
                  <a:schemeClr val="tx1"/>
                </a:solidFill>
                <a:latin typeface="Calibri" panose="020F0502020204030204" pitchFamily="34" charset="0"/>
                <a:cs typeface="Calibri" panose="020F0502020204030204" pitchFamily="34" charset="0"/>
              </a:rPr>
              <a:t>sono</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alcuni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strumenti</a:t>
            </a:r>
            <a:r>
              <a:rPr lang="en-GB" dirty="0">
                <a:solidFill>
                  <a:schemeClr val="tx1"/>
                </a:solidFill>
                <a:latin typeface="Calibri" panose="020F0502020204030204" pitchFamily="34" charset="0"/>
                <a:cs typeface="Calibri" panose="020F0502020204030204" pitchFamily="34" charset="0"/>
              </a:rPr>
              <a:t> per </a:t>
            </a:r>
            <a:r>
              <a:rPr lang="en-GB" dirty="0" err="1">
                <a:solidFill>
                  <a:schemeClr val="tx1"/>
                </a:solidFill>
                <a:latin typeface="Calibri" panose="020F0502020204030204" pitchFamily="34" charset="0"/>
                <a:cs typeface="Calibri" panose="020F0502020204030204" pitchFamily="34" charset="0"/>
              </a:rPr>
              <a:t>creare</a:t>
            </a:r>
            <a:r>
              <a:rPr lang="en-GB" dirty="0">
                <a:solidFill>
                  <a:schemeClr val="tx1"/>
                </a:solidFill>
                <a:latin typeface="Calibri" panose="020F0502020204030204" pitchFamily="34" charset="0"/>
                <a:cs typeface="Calibri" panose="020F0502020204030204" pitchFamily="34" charset="0"/>
              </a:rPr>
              <a:t> un blog, un </a:t>
            </a:r>
            <a:r>
              <a:rPr lang="en-GB" dirty="0" err="1">
                <a:solidFill>
                  <a:schemeClr val="tx1"/>
                </a:solidFill>
                <a:latin typeface="Calibri" panose="020F0502020204030204" pitchFamily="34" charset="0"/>
                <a:cs typeface="Calibri" panose="020F0502020204030204" pitchFamily="34" charset="0"/>
              </a:rPr>
              <a:t>sito</a:t>
            </a:r>
            <a:r>
              <a:rPr lang="en-GB" dirty="0">
                <a:solidFill>
                  <a:schemeClr val="tx1"/>
                </a:solidFill>
                <a:latin typeface="Calibri" panose="020F0502020204030204" pitchFamily="34" charset="0"/>
                <a:cs typeface="Calibri" panose="020F0502020204030204" pitchFamily="34" charset="0"/>
              </a:rPr>
              <a:t> web e un </a:t>
            </a:r>
            <a:r>
              <a:rPr lang="en-GB" dirty="0" err="1">
                <a:solidFill>
                  <a:schemeClr val="tx1"/>
                </a:solidFill>
                <a:latin typeface="Calibri" panose="020F0502020204030204" pitchFamily="34" charset="0"/>
                <a:cs typeface="Calibri" panose="020F0502020204030204" pitchFamily="34" charset="0"/>
              </a:rPr>
              <a:t>negozio</a:t>
            </a:r>
            <a:r>
              <a:rPr lang="en-GB" dirty="0">
                <a:solidFill>
                  <a:schemeClr val="tx1"/>
                </a:solidFill>
                <a:latin typeface="Calibri" panose="020F0502020204030204" pitchFamily="34" charset="0"/>
                <a:cs typeface="Calibri" panose="020F0502020204030204" pitchFamily="34" charset="0"/>
              </a:rPr>
              <a:t> online. </a:t>
            </a:r>
          </a:p>
          <a:p>
            <a:r>
              <a:rPr lang="en-GB" dirty="0">
                <a:solidFill>
                  <a:schemeClr val="tx1"/>
                </a:solidFill>
                <a:latin typeface="Calibri" panose="020F0502020204030204" pitchFamily="34" charset="0"/>
                <a:cs typeface="Calibri" panose="020F0502020204030204" pitchFamily="34" charset="0"/>
              </a:rPr>
              <a:t>Tutti </a:t>
            </a:r>
            <a:r>
              <a:rPr lang="en-GB" dirty="0" err="1">
                <a:solidFill>
                  <a:schemeClr val="tx1"/>
                </a:solidFill>
                <a:latin typeface="Calibri" panose="020F0502020204030204" pitchFamily="34" charset="0"/>
                <a:cs typeface="Calibri" panose="020F0502020204030204" pitchFamily="34" charset="0"/>
              </a:rPr>
              <a:t>sono</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gratuiti</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accessibili</a:t>
            </a:r>
            <a:r>
              <a:rPr lang="en-GB" dirty="0">
                <a:solidFill>
                  <a:schemeClr val="tx1"/>
                </a:solidFill>
                <a:latin typeface="Calibri" panose="020F0502020204030204" pitchFamily="34" charset="0"/>
                <a:cs typeface="Calibri" panose="020F0502020204030204" pitchFamily="34" charset="0"/>
              </a:rPr>
              <a:t> e non </a:t>
            </a:r>
            <a:r>
              <a:rPr lang="en-GB" dirty="0" err="1">
                <a:solidFill>
                  <a:schemeClr val="tx1"/>
                </a:solidFill>
                <a:latin typeface="Calibri" panose="020F0502020204030204" pitchFamily="34" charset="0"/>
                <a:cs typeface="Calibri" panose="020F0502020204030204" pitchFamily="34" charset="0"/>
              </a:rPr>
              <a:t>richiedono</a:t>
            </a:r>
            <a:r>
              <a:rPr lang="en-GB" dirty="0">
                <a:solidFill>
                  <a:schemeClr val="tx1"/>
                </a:solidFill>
                <a:latin typeface="Calibri" panose="020F0502020204030204" pitchFamily="34" charset="0"/>
                <a:cs typeface="Calibri" panose="020F0502020204030204" pitchFamily="34" charset="0"/>
              </a:rPr>
              <a:t> alcuna </a:t>
            </a:r>
            <a:r>
              <a:rPr lang="en-GB" dirty="0" err="1">
                <a:solidFill>
                  <a:schemeClr val="tx1"/>
                </a:solidFill>
                <a:latin typeface="Calibri" panose="020F0502020204030204" pitchFamily="34" charset="0"/>
                <a:cs typeface="Calibri" panose="020F0502020204030204" pitchFamily="34" charset="0"/>
              </a:rPr>
              <a:t>conoscenza</a:t>
            </a:r>
            <a:r>
              <a:rPr lang="en-GB" dirty="0">
                <a:solidFill>
                  <a:schemeClr val="tx1"/>
                </a:solidFill>
                <a:latin typeface="Calibri" panose="020F0502020204030204" pitchFamily="34" charset="0"/>
                <a:cs typeface="Calibri" panose="020F0502020204030204" pitchFamily="34" charset="0"/>
              </a:rPr>
              <a:t> di </a:t>
            </a:r>
            <a:r>
              <a:rPr lang="en-GB" dirty="0" err="1">
                <a:solidFill>
                  <a:schemeClr val="tx1"/>
                </a:solidFill>
                <a:latin typeface="Calibri" panose="020F0502020204030204" pitchFamily="34" charset="0"/>
                <a:cs typeface="Calibri" panose="020F0502020204030204" pitchFamily="34" charset="0"/>
              </a:rPr>
              <a:t>programmazione</a:t>
            </a:r>
            <a:r>
              <a:rPr lang="en-GB" dirty="0">
                <a:solidFill>
                  <a:schemeClr val="tx1"/>
                </a:solidFill>
                <a:latin typeface="Calibri" panose="020F0502020204030204" pitchFamily="34" charset="0"/>
                <a:cs typeface="Calibri" panose="020F0502020204030204" pitchFamily="34" charset="0"/>
              </a:rPr>
              <a:t>.</a:t>
            </a:r>
            <a:endParaRPr lang="en-GB" dirty="0">
              <a:solidFill>
                <a:schemeClr val="tx1"/>
              </a:solidFill>
              <a:effectLst/>
              <a:latin typeface="Calibri" panose="020F0502020204030204" pitchFamily="34" charset="0"/>
              <a:cs typeface="Calibri" panose="020F0502020204030204" pitchFamily="34" charset="0"/>
            </a:endParaRPr>
          </a:p>
        </p:txBody>
      </p:sp>
      <p:sp>
        <p:nvSpPr>
          <p:cNvPr id="7"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 sz="2000" dirty="0" err="1"/>
              <a:t>Unità</a:t>
            </a:r>
            <a:r>
              <a:rPr lang="en" sz="2000" dirty="0"/>
              <a:t> 1. </a:t>
            </a:r>
            <a:r>
              <a:rPr lang="en-GB" sz="2000" b="0" dirty="0" err="1">
                <a:solidFill>
                  <a:schemeClr val="tx1"/>
                </a:solidFill>
                <a:latin typeface="Calibri" panose="020F0502020204030204" pitchFamily="34" charset="0"/>
                <a:cs typeface="Calibri" panose="020F0502020204030204" pitchFamily="34" charset="0"/>
              </a:rPr>
              <a:t>Creazione</a:t>
            </a:r>
            <a:r>
              <a:rPr lang="en-GB" sz="2000" b="0" dirty="0">
                <a:solidFill>
                  <a:schemeClr val="tx1"/>
                </a:solidFill>
                <a:latin typeface="Calibri" panose="020F0502020204030204" pitchFamily="34" charset="0"/>
                <a:cs typeface="Calibri" panose="020F0502020204030204" pitchFamily="34" charset="0"/>
              </a:rPr>
              <a:t> di </a:t>
            </a:r>
            <a:r>
              <a:rPr lang="en-GB" sz="2000" b="0" dirty="0" err="1">
                <a:solidFill>
                  <a:schemeClr val="tx1"/>
                </a:solidFill>
                <a:latin typeface="Calibri" panose="020F0502020204030204" pitchFamily="34" charset="0"/>
                <a:cs typeface="Calibri" panose="020F0502020204030204" pitchFamily="34" charset="0"/>
              </a:rPr>
              <a:t>contenuti</a:t>
            </a:r>
            <a:r>
              <a:rPr lang="en-GB" sz="2000" b="0" dirty="0">
                <a:solidFill>
                  <a:schemeClr val="tx1"/>
                </a:solidFill>
                <a:latin typeface="Calibri" panose="020F0502020204030204" pitchFamily="34" charset="0"/>
                <a:cs typeface="Calibri" panose="020F0502020204030204" pitchFamily="34" charset="0"/>
              </a:rPr>
              <a:t> online. </a:t>
            </a:r>
            <a:br>
              <a:rPr lang="en-GB" sz="2000" b="0" dirty="0">
                <a:solidFill>
                  <a:schemeClr val="tx1"/>
                </a:solidFill>
                <a:latin typeface="Calibri" panose="020F0502020204030204" pitchFamily="34" charset="0"/>
                <a:cs typeface="Calibri" panose="020F0502020204030204" pitchFamily="34" charset="0"/>
              </a:rPr>
            </a:br>
            <a:r>
              <a:rPr lang="en-GB" sz="2000" b="0" dirty="0" err="1">
                <a:solidFill>
                  <a:schemeClr val="tx1"/>
                </a:solidFill>
                <a:latin typeface="Calibri" panose="020F0502020204030204" pitchFamily="34" charset="0"/>
                <a:cs typeface="Calibri" panose="020F0502020204030204" pitchFamily="34" charset="0"/>
              </a:rPr>
              <a:t>Portare</a:t>
            </a:r>
            <a:r>
              <a:rPr lang="en-GB" sz="2000" b="0" dirty="0">
                <a:solidFill>
                  <a:schemeClr val="tx1"/>
                </a:solidFill>
                <a:latin typeface="Calibri" panose="020F0502020204030204" pitchFamily="34" charset="0"/>
                <a:cs typeface="Calibri" panose="020F0502020204030204" pitchFamily="34" charset="0"/>
              </a:rPr>
              <a:t> la </a:t>
            </a:r>
            <a:r>
              <a:rPr lang="en-GB" sz="2000" b="0" dirty="0" err="1">
                <a:solidFill>
                  <a:schemeClr val="tx1"/>
                </a:solidFill>
                <a:latin typeface="Calibri" panose="020F0502020204030204" pitchFamily="34" charset="0"/>
                <a:cs typeface="Calibri" panose="020F0502020204030204" pitchFamily="34" charset="0"/>
              </a:rPr>
              <a:t>tua</a:t>
            </a:r>
            <a:r>
              <a:rPr lang="en-GB" sz="2000" b="0" dirty="0">
                <a:solidFill>
                  <a:schemeClr val="tx1"/>
                </a:solidFill>
                <a:latin typeface="Calibri" panose="020F0502020204030204" pitchFamily="34" charset="0"/>
                <a:cs typeface="Calibri" panose="020F0502020204030204" pitchFamily="34" charset="0"/>
              </a:rPr>
              <a:t> </a:t>
            </a:r>
            <a:r>
              <a:rPr lang="en-GB" sz="2000" b="0" dirty="0" err="1">
                <a:solidFill>
                  <a:schemeClr val="tx1"/>
                </a:solidFill>
                <a:latin typeface="Calibri" panose="020F0502020204030204" pitchFamily="34" charset="0"/>
                <a:cs typeface="Calibri" panose="020F0502020204030204" pitchFamily="34" charset="0"/>
              </a:rPr>
              <a:t>attività</a:t>
            </a:r>
            <a:r>
              <a:rPr lang="en-GB" sz="2000"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641643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a:t>
            </a:r>
            <a:r>
              <a:rPr lang="en-GB" sz="1600" dirty="0" err="1">
                <a:solidFill>
                  <a:schemeClr val="tx1"/>
                </a:solidFill>
                <a:latin typeface="Calibri" panose="020F0502020204030204" pitchFamily="34" charset="0"/>
                <a:cs typeface="Calibri" panose="020F0502020204030204" pitchFamily="34" charset="0"/>
              </a:rPr>
              <a:t>Sito</a:t>
            </a:r>
            <a:r>
              <a:rPr lang="en-GB" sz="1600" dirty="0">
                <a:solidFill>
                  <a:schemeClr val="tx1"/>
                </a:solidFill>
                <a:latin typeface="Calibri" panose="020F0502020204030204" pitchFamily="34" charset="0"/>
                <a:cs typeface="Calibri" panose="020F0502020204030204" pitchFamily="34" charset="0"/>
              </a:rPr>
              <a:t>-web / blog / online store</a:t>
            </a:r>
            <a:endParaRPr sz="1200" dirty="0"/>
          </a:p>
        </p:txBody>
      </p:sp>
      <p:sp>
        <p:nvSpPr>
          <p:cNvPr id="2" name="Rectángulo 1"/>
          <p:cNvSpPr/>
          <p:nvPr/>
        </p:nvSpPr>
        <p:spPr>
          <a:xfrm>
            <a:off x="189068" y="1320037"/>
            <a:ext cx="7992406" cy="1169551"/>
          </a:xfrm>
          <a:prstGeom prst="rect">
            <a:avLst/>
          </a:prstGeom>
        </p:spPr>
        <p:txBody>
          <a:bodyPr wrap="square">
            <a:spAutoFit/>
          </a:bodyPr>
          <a:lstStyle/>
          <a:p>
            <a:r>
              <a:rPr lang="en-GB" b="1" dirty="0" err="1">
                <a:solidFill>
                  <a:schemeClr val="tx1"/>
                </a:solidFill>
                <a:latin typeface="Calibri" panose="020F0502020204030204" pitchFamily="34" charset="0"/>
                <a:cs typeface="Calibri" panose="020F0502020204030204" pitchFamily="34" charset="0"/>
              </a:rPr>
              <a:t>Sito</a:t>
            </a:r>
            <a:r>
              <a:rPr lang="en-GB" b="1" dirty="0">
                <a:solidFill>
                  <a:schemeClr val="tx1"/>
                </a:solidFill>
                <a:latin typeface="Calibri" panose="020F0502020204030204" pitchFamily="34" charset="0"/>
                <a:cs typeface="Calibri" panose="020F0502020204030204" pitchFamily="34" charset="0"/>
              </a:rPr>
              <a:t> web: WIX </a:t>
            </a:r>
            <a:r>
              <a:rPr lang="en-GB" dirty="0">
                <a:solidFill>
                  <a:schemeClr val="tx1"/>
                </a:solidFill>
                <a:latin typeface="Calibri" panose="020F0502020204030204" pitchFamily="34" charset="0"/>
                <a:cs typeface="Calibri" panose="020F0502020204030204" pitchFamily="34" charset="0"/>
                <a:hlinkClick r:id="rId3"/>
              </a:rPr>
              <a:t>https://www.wix.com/</a:t>
            </a:r>
            <a:endParaRPr lang="en-GB" dirty="0">
              <a:solidFill>
                <a:schemeClr val="tx1"/>
              </a:solidFill>
              <a:latin typeface="Calibri" panose="020F0502020204030204" pitchFamily="34" charset="0"/>
              <a:cs typeface="Calibri" panose="020F0502020204030204" pitchFamily="34" charset="0"/>
            </a:endParaRPr>
          </a:p>
          <a:p>
            <a:r>
              <a:rPr lang="en-GB" dirty="0" err="1">
                <a:solidFill>
                  <a:schemeClr val="tx1"/>
                </a:solidFill>
                <a:latin typeface="Calibri" panose="020F0502020204030204" pitchFamily="34" charset="0"/>
                <a:cs typeface="Calibri" panose="020F0502020204030204" pitchFamily="34" charset="0"/>
              </a:rPr>
              <a:t>Wix</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è</a:t>
            </a:r>
            <a:r>
              <a:rPr lang="en-GB" dirty="0">
                <a:solidFill>
                  <a:schemeClr val="tx1"/>
                </a:solidFill>
                <a:latin typeface="Calibri" panose="020F0502020204030204" pitchFamily="34" charset="0"/>
                <a:cs typeface="Calibri" panose="020F0502020204030204" pitchFamily="34" charset="0"/>
              </a:rPr>
              <a:t> il </a:t>
            </a:r>
            <a:r>
              <a:rPr lang="en-GB" dirty="0" err="1">
                <a:solidFill>
                  <a:schemeClr val="tx1"/>
                </a:solidFill>
                <a:latin typeface="Calibri" panose="020F0502020204030204" pitchFamily="34" charset="0"/>
                <a:cs typeface="Calibri" panose="020F0502020204030204" pitchFamily="34" charset="0"/>
              </a:rPr>
              <a:t>più</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grande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costruttore</a:t>
            </a:r>
            <a:r>
              <a:rPr lang="en-GB" dirty="0">
                <a:solidFill>
                  <a:schemeClr val="tx1"/>
                </a:solidFill>
                <a:latin typeface="Calibri" panose="020F0502020204030204" pitchFamily="34" charset="0"/>
                <a:cs typeface="Calibri" panose="020F0502020204030204" pitchFamily="34" charset="0"/>
              </a:rPr>
              <a:t> di </a:t>
            </a:r>
            <a:r>
              <a:rPr lang="en-GB" dirty="0" err="1">
                <a:solidFill>
                  <a:schemeClr val="tx1"/>
                </a:solidFill>
                <a:latin typeface="Calibri" panose="020F0502020204030204" pitchFamily="34" charset="0"/>
                <a:cs typeface="Calibri" panose="020F0502020204030204" pitchFamily="34" charset="0"/>
              </a:rPr>
              <a:t>siti</a:t>
            </a:r>
            <a:r>
              <a:rPr lang="en-GB" dirty="0">
                <a:solidFill>
                  <a:schemeClr val="tx1"/>
                </a:solidFill>
                <a:latin typeface="Calibri" panose="020F0502020204030204" pitchFamily="34" charset="0"/>
                <a:cs typeface="Calibri" panose="020F0502020204030204" pitchFamily="34" charset="0"/>
              </a:rPr>
              <a:t> web del </a:t>
            </a:r>
            <a:r>
              <a:rPr lang="en-GB" dirty="0" err="1">
                <a:solidFill>
                  <a:schemeClr val="tx1"/>
                </a:solidFill>
                <a:latin typeface="Calibri" panose="020F0502020204030204" pitchFamily="34" charset="0"/>
                <a:cs typeface="Calibri" panose="020F0502020204030204" pitchFamily="34" charset="0"/>
              </a:rPr>
              <a:t>mondo</a:t>
            </a:r>
            <a:r>
              <a:rPr lang="en-GB" dirty="0">
                <a:solidFill>
                  <a:schemeClr val="tx1"/>
                </a:solidFill>
                <a:latin typeface="Calibri" panose="020F0502020204030204" pitchFamily="34" charset="0"/>
                <a:cs typeface="Calibri" panose="020F0502020204030204" pitchFamily="34" charset="0"/>
              </a:rPr>
              <a:t>, con </a:t>
            </a:r>
            <a:r>
              <a:rPr lang="en-GB" dirty="0" err="1">
                <a:solidFill>
                  <a:schemeClr val="tx1"/>
                </a:solidFill>
                <a:latin typeface="Calibri" panose="020F0502020204030204" pitchFamily="34" charset="0"/>
                <a:cs typeface="Calibri" panose="020F0502020204030204" pitchFamily="34" charset="0"/>
              </a:rPr>
              <a:t>più</a:t>
            </a:r>
            <a:r>
              <a:rPr lang="en-GB" dirty="0">
                <a:solidFill>
                  <a:schemeClr val="tx1"/>
                </a:solidFill>
                <a:latin typeface="Calibri" panose="020F0502020204030204" pitchFamily="34" charset="0"/>
                <a:cs typeface="Calibri" panose="020F0502020204030204" pitchFamily="34" charset="0"/>
              </a:rPr>
              <a:t> di 100 </a:t>
            </a:r>
            <a:r>
              <a:rPr lang="en-GB" dirty="0" err="1">
                <a:solidFill>
                  <a:schemeClr val="tx1"/>
                </a:solidFill>
                <a:latin typeface="Calibri" panose="020F0502020204030204" pitchFamily="34" charset="0"/>
                <a:cs typeface="Calibri" panose="020F0502020204030204" pitchFamily="34" charset="0"/>
              </a:rPr>
              <a:t>milioni</a:t>
            </a:r>
            <a:r>
              <a:rPr lang="en-GB" dirty="0">
                <a:solidFill>
                  <a:schemeClr val="tx1"/>
                </a:solidFill>
                <a:latin typeface="Calibri" panose="020F0502020204030204" pitchFamily="34" charset="0"/>
                <a:cs typeface="Calibri" panose="020F0502020204030204" pitchFamily="34" charset="0"/>
              </a:rPr>
              <a:t> di </a:t>
            </a:r>
            <a:r>
              <a:rPr lang="en-GB" dirty="0" err="1">
                <a:solidFill>
                  <a:schemeClr val="tx1"/>
                </a:solidFill>
                <a:latin typeface="Calibri" panose="020F0502020204030204" pitchFamily="34" charset="0"/>
                <a:cs typeface="Calibri" panose="020F0502020204030204" pitchFamily="34" charset="0"/>
              </a:rPr>
              <a:t>utenti</a:t>
            </a:r>
            <a:r>
              <a:rPr lang="en-GB" dirty="0">
                <a:solidFill>
                  <a:schemeClr val="tx1"/>
                </a:solidFill>
                <a:latin typeface="Calibri" panose="020F0502020204030204" pitchFamily="34" charset="0"/>
                <a:cs typeface="Calibri" panose="020F0502020204030204" pitchFamily="34" charset="0"/>
              </a:rPr>
              <a:t>. Il </a:t>
            </a:r>
            <a:r>
              <a:rPr lang="en-GB" dirty="0" err="1">
                <a:solidFill>
                  <a:schemeClr val="tx1"/>
                </a:solidFill>
                <a:latin typeface="Calibri" panose="020F0502020204030204" pitchFamily="34" charset="0"/>
                <a:cs typeface="Calibri" panose="020F0502020204030204" pitchFamily="34" charset="0"/>
              </a:rPr>
              <a:t>suo</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segreto</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è</a:t>
            </a:r>
            <a:r>
              <a:rPr lang="en-GB" dirty="0">
                <a:solidFill>
                  <a:schemeClr val="tx1"/>
                </a:solidFill>
                <a:latin typeface="Calibri" panose="020F0502020204030204" pitchFamily="34" charset="0"/>
                <a:cs typeface="Calibri" panose="020F0502020204030204" pitchFamily="34" charset="0"/>
              </a:rPr>
              <a:t> un </a:t>
            </a:r>
            <a:r>
              <a:rPr lang="en-GB" dirty="0" err="1">
                <a:solidFill>
                  <a:schemeClr val="tx1"/>
                </a:solidFill>
                <a:latin typeface="Calibri" panose="020F0502020204030204" pitchFamily="34" charset="0"/>
                <a:cs typeface="Calibri" panose="020F0502020204030204" pitchFamily="34" charset="0"/>
              </a:rPr>
              <a:t>sistema</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flessibile</a:t>
            </a:r>
            <a:r>
              <a:rPr lang="en-GB" dirty="0">
                <a:solidFill>
                  <a:schemeClr val="tx1"/>
                </a:solidFill>
                <a:latin typeface="Calibri" panose="020F0502020204030204" pitchFamily="34" charset="0"/>
                <a:cs typeface="Calibri" panose="020F0502020204030204" pitchFamily="34" charset="0"/>
              </a:rPr>
              <a:t> e facile per </a:t>
            </a:r>
            <a:r>
              <a:rPr lang="en-GB" dirty="0" err="1">
                <a:solidFill>
                  <a:schemeClr val="tx1"/>
                </a:solidFill>
                <a:latin typeface="Calibri" panose="020F0502020204030204" pitchFamily="34" charset="0"/>
                <a:cs typeface="Calibri" panose="020F0502020204030204" pitchFamily="34" charset="0"/>
              </a:rPr>
              <a:t>creare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siti</a:t>
            </a:r>
            <a:r>
              <a:rPr lang="en-GB" dirty="0">
                <a:solidFill>
                  <a:schemeClr val="tx1"/>
                </a:solidFill>
                <a:latin typeface="Calibri" panose="020F0502020204030204" pitchFamily="34" charset="0"/>
                <a:cs typeface="Calibri" panose="020F0502020204030204" pitchFamily="34" charset="0"/>
              </a:rPr>
              <a:t> web. La </a:t>
            </a:r>
            <a:r>
              <a:rPr lang="en-GB" dirty="0" err="1">
                <a:solidFill>
                  <a:schemeClr val="tx1"/>
                </a:solidFill>
                <a:latin typeface="Calibri" panose="020F0502020204030204" pitchFamily="34" charset="0"/>
                <a:cs typeface="Calibri" panose="020F0502020204030204" pitchFamily="34" charset="0"/>
              </a:rPr>
              <a:t>caratteristica</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migliore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è</a:t>
            </a:r>
            <a:r>
              <a:rPr lang="en-GB" dirty="0">
                <a:solidFill>
                  <a:schemeClr val="tx1"/>
                </a:solidFill>
                <a:latin typeface="Calibri" panose="020F0502020204030204" pitchFamily="34" charset="0"/>
                <a:cs typeface="Calibri" panose="020F0502020204030204" pitchFamily="34" charset="0"/>
              </a:rPr>
              <a:t> il </a:t>
            </a:r>
            <a:r>
              <a:rPr lang="en-GB" dirty="0" err="1">
                <a:solidFill>
                  <a:schemeClr val="tx1"/>
                </a:solidFill>
                <a:latin typeface="Calibri" panose="020F0502020204030204" pitchFamily="34" charset="0"/>
                <a:cs typeface="Calibri" panose="020F0502020204030204" pitchFamily="34" charset="0"/>
              </a:rPr>
              <a:t>numero</a:t>
            </a:r>
            <a:r>
              <a:rPr lang="en-GB" dirty="0">
                <a:solidFill>
                  <a:schemeClr val="tx1"/>
                </a:solidFill>
                <a:latin typeface="Calibri" panose="020F0502020204030204" pitchFamily="34" charset="0"/>
                <a:cs typeface="Calibri" panose="020F0502020204030204" pitchFamily="34" charset="0"/>
              </a:rPr>
              <a:t> di design </a:t>
            </a:r>
            <a:r>
              <a:rPr lang="en-GB" dirty="0" err="1">
                <a:solidFill>
                  <a:schemeClr val="tx1"/>
                </a:solidFill>
                <a:latin typeface="Calibri" panose="020F0502020204030204" pitchFamily="34" charset="0"/>
                <a:cs typeface="Calibri" panose="020F0502020204030204" pitchFamily="34" charset="0"/>
              </a:rPr>
              <a:t>disponibili</a:t>
            </a:r>
            <a:r>
              <a:rPr lang="en-GB" dirty="0">
                <a:solidFill>
                  <a:schemeClr val="tx1"/>
                </a:solidFill>
                <a:latin typeface="Calibri" panose="020F0502020204030204" pitchFamily="34" charset="0"/>
                <a:cs typeface="Calibri" panose="020F0502020204030204" pitchFamily="34" charset="0"/>
              </a:rPr>
              <a:t> da </a:t>
            </a:r>
            <a:r>
              <a:rPr lang="en-GB" dirty="0" err="1">
                <a:solidFill>
                  <a:schemeClr val="tx1"/>
                </a:solidFill>
                <a:latin typeface="Calibri" panose="020F0502020204030204" pitchFamily="34" charset="0"/>
                <a:cs typeface="Calibri" panose="020F0502020204030204" pitchFamily="34" charset="0"/>
              </a:rPr>
              <a:t>utilizzare</a:t>
            </a:r>
            <a:r>
              <a:rPr lang="en-GB" dirty="0">
                <a:solidFill>
                  <a:schemeClr val="tx1"/>
                </a:solidFill>
                <a:latin typeface="Calibri" panose="020F0502020204030204" pitchFamily="34" charset="0"/>
                <a:cs typeface="Calibri" panose="020F0502020204030204" pitchFamily="34" charset="0"/>
              </a:rPr>
              <a:t> </a:t>
            </a:r>
            <a:r>
              <a:rPr lang="en-GB" dirty="0" err="1">
                <a:solidFill>
                  <a:schemeClr val="tx1"/>
                </a:solidFill>
                <a:latin typeface="Calibri" panose="020F0502020204030204" pitchFamily="34" charset="0"/>
                <a:cs typeface="Calibri" panose="020F0502020204030204" pitchFamily="34" charset="0"/>
              </a:rPr>
              <a:t>gratuitamente</a:t>
            </a:r>
            <a:r>
              <a:rPr lang="en-GB" dirty="0">
                <a:solidFill>
                  <a:schemeClr val="tx1"/>
                </a:solidFill>
                <a:latin typeface="Calibri" panose="020F0502020204030204" pitchFamily="34" charset="0"/>
                <a:cs typeface="Calibri" panose="020F0502020204030204" pitchFamily="34" charset="0"/>
              </a:rPr>
              <a:t>. </a:t>
            </a:r>
          </a:p>
          <a:p>
            <a:endParaRPr lang="en-GB" dirty="0">
              <a:solidFill>
                <a:schemeClr val="tx1"/>
              </a:solidFill>
              <a:latin typeface="Calibri" panose="020F0502020204030204" pitchFamily="34" charset="0"/>
              <a:cs typeface="Calibri" panose="020F0502020204030204" pitchFamily="34" charset="0"/>
            </a:endParaRPr>
          </a:p>
        </p:txBody>
      </p:sp>
      <p:pic>
        <p:nvPicPr>
          <p:cNvPr id="3" name="Imagen 2"/>
          <p:cNvPicPr>
            <a:picLocks noChangeAspect="1"/>
          </p:cNvPicPr>
          <p:nvPr/>
        </p:nvPicPr>
        <p:blipFill>
          <a:blip r:embed="rId4"/>
          <a:stretch>
            <a:fillRect/>
          </a:stretch>
        </p:blipFill>
        <p:spPr>
          <a:xfrm>
            <a:off x="2187933" y="2007557"/>
            <a:ext cx="5479525" cy="2564136"/>
          </a:xfrm>
          <a:prstGeom prst="rect">
            <a:avLst/>
          </a:prstGeom>
        </p:spPr>
      </p:pic>
      <p:sp>
        <p:nvSpPr>
          <p:cNvPr id="7"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 sz="2000" dirty="0" err="1"/>
              <a:t>Unità</a:t>
            </a:r>
            <a:r>
              <a:rPr lang="en" sz="2000" dirty="0"/>
              <a:t> 1. </a:t>
            </a:r>
            <a:r>
              <a:rPr lang="en-GB" sz="2000" b="0" dirty="0" err="1">
                <a:solidFill>
                  <a:schemeClr val="tx1"/>
                </a:solidFill>
                <a:latin typeface="Calibri" panose="020F0502020204030204" pitchFamily="34" charset="0"/>
                <a:cs typeface="Calibri" panose="020F0502020204030204" pitchFamily="34" charset="0"/>
              </a:rPr>
              <a:t>Creazione</a:t>
            </a:r>
            <a:r>
              <a:rPr lang="en-GB" sz="2000" b="0" dirty="0">
                <a:solidFill>
                  <a:schemeClr val="tx1"/>
                </a:solidFill>
                <a:latin typeface="Calibri" panose="020F0502020204030204" pitchFamily="34" charset="0"/>
                <a:cs typeface="Calibri" panose="020F0502020204030204" pitchFamily="34" charset="0"/>
              </a:rPr>
              <a:t> di </a:t>
            </a:r>
            <a:r>
              <a:rPr lang="en-GB" sz="2000" b="0" dirty="0" err="1">
                <a:solidFill>
                  <a:schemeClr val="tx1"/>
                </a:solidFill>
                <a:latin typeface="Calibri" panose="020F0502020204030204" pitchFamily="34" charset="0"/>
                <a:cs typeface="Calibri" panose="020F0502020204030204" pitchFamily="34" charset="0"/>
              </a:rPr>
              <a:t>contenuti</a:t>
            </a:r>
            <a:r>
              <a:rPr lang="en-GB" sz="2000" b="0" dirty="0">
                <a:solidFill>
                  <a:schemeClr val="tx1"/>
                </a:solidFill>
                <a:latin typeface="Calibri" panose="020F0502020204030204" pitchFamily="34" charset="0"/>
                <a:cs typeface="Calibri" panose="020F0502020204030204" pitchFamily="34" charset="0"/>
              </a:rPr>
              <a:t> online. </a:t>
            </a:r>
            <a:br>
              <a:rPr lang="en-GB" sz="2000" b="0" dirty="0">
                <a:solidFill>
                  <a:schemeClr val="tx1"/>
                </a:solidFill>
                <a:latin typeface="Calibri" panose="020F0502020204030204" pitchFamily="34" charset="0"/>
                <a:cs typeface="Calibri" panose="020F0502020204030204" pitchFamily="34" charset="0"/>
              </a:rPr>
            </a:br>
            <a:r>
              <a:rPr lang="en-GB" sz="2000" b="0" dirty="0" err="1">
                <a:solidFill>
                  <a:schemeClr val="tx1"/>
                </a:solidFill>
                <a:latin typeface="Calibri" panose="020F0502020204030204" pitchFamily="34" charset="0"/>
                <a:cs typeface="Calibri" panose="020F0502020204030204" pitchFamily="34" charset="0"/>
              </a:rPr>
              <a:t>Portare</a:t>
            </a:r>
            <a:r>
              <a:rPr lang="en-GB" sz="2000" b="0" dirty="0">
                <a:solidFill>
                  <a:schemeClr val="tx1"/>
                </a:solidFill>
                <a:latin typeface="Calibri" panose="020F0502020204030204" pitchFamily="34" charset="0"/>
                <a:cs typeface="Calibri" panose="020F0502020204030204" pitchFamily="34" charset="0"/>
              </a:rPr>
              <a:t> la </a:t>
            </a:r>
            <a:r>
              <a:rPr lang="en-GB" sz="2000" b="0" dirty="0" err="1">
                <a:solidFill>
                  <a:schemeClr val="tx1"/>
                </a:solidFill>
                <a:latin typeface="Calibri" panose="020F0502020204030204" pitchFamily="34" charset="0"/>
                <a:cs typeface="Calibri" panose="020F0502020204030204" pitchFamily="34" charset="0"/>
              </a:rPr>
              <a:t>tua</a:t>
            </a:r>
            <a:r>
              <a:rPr lang="en-GB" sz="2000" b="0" dirty="0">
                <a:solidFill>
                  <a:schemeClr val="tx1"/>
                </a:solidFill>
                <a:latin typeface="Calibri" panose="020F0502020204030204" pitchFamily="34" charset="0"/>
                <a:cs typeface="Calibri" panose="020F0502020204030204" pitchFamily="34" charset="0"/>
              </a:rPr>
              <a:t> </a:t>
            </a:r>
            <a:r>
              <a:rPr lang="en-GB" sz="2000" b="0" dirty="0" err="1">
                <a:solidFill>
                  <a:schemeClr val="tx1"/>
                </a:solidFill>
                <a:latin typeface="Calibri" panose="020F0502020204030204" pitchFamily="34" charset="0"/>
                <a:cs typeface="Calibri" panose="020F0502020204030204" pitchFamily="34" charset="0"/>
              </a:rPr>
              <a:t>attività</a:t>
            </a:r>
            <a:r>
              <a:rPr lang="en-GB" sz="2000"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1751061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Siti web / blog / online store</a:t>
            </a:r>
            <a:endParaRPr sz="1200" dirty="0"/>
          </a:p>
        </p:txBody>
      </p:sp>
      <p:sp>
        <p:nvSpPr>
          <p:cNvPr id="8" name="Rectángulo 7"/>
          <p:cNvSpPr/>
          <p:nvPr/>
        </p:nvSpPr>
        <p:spPr>
          <a:xfrm>
            <a:off x="167268" y="1320037"/>
            <a:ext cx="8649629" cy="1384995"/>
          </a:xfrm>
          <a:prstGeom prst="rect">
            <a:avLst/>
          </a:prstGeom>
        </p:spPr>
        <p:txBody>
          <a:bodyPr wrap="square">
            <a:spAutoFit/>
          </a:bodyPr>
          <a:lstStyle/>
          <a:p>
            <a:r>
              <a:rPr lang="en-GB" dirty="0" err="1">
                <a:latin typeface="Calibri" panose="020F0502020204030204" pitchFamily="34" charset="0"/>
                <a:cs typeface="Calibri" panose="020F0502020204030204" pitchFamily="34" charset="0"/>
              </a:rPr>
              <a:t>Wix</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offre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tre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opzioni</a:t>
            </a:r>
            <a:r>
              <a:rPr lang="en-GB" dirty="0">
                <a:latin typeface="Calibri" panose="020F0502020204030204" pitchFamily="34" charset="0"/>
                <a:cs typeface="Calibri" panose="020F0502020204030204" pitchFamily="34" charset="0"/>
              </a:rPr>
              <a:t> di design, </a:t>
            </a:r>
            <a:r>
              <a:rPr lang="en-GB" dirty="0" err="1">
                <a:latin typeface="Calibri" panose="020F0502020204030204" pitchFamily="34" charset="0"/>
                <a:cs typeface="Calibri" panose="020F0502020204030204" pitchFamily="34" charset="0"/>
              </a:rPr>
              <a:t>tutte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semplici</a:t>
            </a:r>
            <a:r>
              <a:rPr lang="en-GB" dirty="0">
                <a:latin typeface="Calibri" panose="020F0502020204030204" pitchFamily="34" charset="0"/>
                <a:cs typeface="Calibri" panose="020F0502020204030204" pitchFamily="34" charset="0"/>
              </a:rPr>
              <a:t> e </a:t>
            </a:r>
            <a:r>
              <a:rPr lang="en-GB" dirty="0" err="1">
                <a:latin typeface="Calibri" panose="020F0502020204030204" pitchFamily="34" charset="0"/>
                <a:cs typeface="Calibri" panose="020F0502020204030204" pitchFamily="34" charset="0"/>
              </a:rPr>
              <a:t>accessibili</a:t>
            </a:r>
            <a:r>
              <a:rPr lang="en-GB" dirty="0">
                <a:latin typeface="Calibri" panose="020F0502020204030204" pitchFamily="34" charset="0"/>
                <a:cs typeface="Calibri" panose="020F0502020204030204" pitchFamily="34" charset="0"/>
              </a:rPr>
              <a:t>.</a:t>
            </a:r>
          </a:p>
          <a:p>
            <a:r>
              <a:rPr lang="en-GB" dirty="0">
                <a:latin typeface="Calibri" panose="020F0502020204030204" pitchFamily="34" charset="0"/>
                <a:cs typeface="Calibri" panose="020F0502020204030204" pitchFamily="34" charset="0"/>
              </a:rPr>
              <a:t>- Design </a:t>
            </a:r>
            <a:r>
              <a:rPr lang="en-GB" dirty="0" err="1">
                <a:latin typeface="Calibri" panose="020F0502020204030204" pitchFamily="34" charset="0"/>
                <a:cs typeface="Calibri" panose="020F0502020204030204" pitchFamily="34" charset="0"/>
              </a:rPr>
              <a:t>aperto</a:t>
            </a: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 Design </a:t>
            </a:r>
            <a:r>
              <a:rPr lang="en-GB" dirty="0" err="1">
                <a:latin typeface="Calibri" panose="020F0502020204030204" pitchFamily="34" charset="0"/>
                <a:cs typeface="Calibri" panose="020F0502020204030204" pitchFamily="34" charset="0"/>
              </a:rPr>
              <a:t>personalizzato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basato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su</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domande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sul</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tuo</a:t>
            </a:r>
            <a:r>
              <a:rPr lang="en-GB" dirty="0">
                <a:latin typeface="Calibri" panose="020F0502020204030204" pitchFamily="34" charset="0"/>
                <a:cs typeface="Calibri" panose="020F0502020204030204" pitchFamily="34" charset="0"/>
              </a:rPr>
              <a:t> business.</a:t>
            </a:r>
          </a:p>
          <a:p>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Modelli</a:t>
            </a:r>
            <a:r>
              <a:rPr lang="en-GB" dirty="0">
                <a:latin typeface="Calibri" panose="020F0502020204030204" pitchFamily="34" charset="0"/>
                <a:cs typeface="Calibri" panose="020F0502020204030204" pitchFamily="34" charset="0"/>
              </a:rPr>
              <a:t>.</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Di </a:t>
            </a:r>
            <a:r>
              <a:rPr lang="en-GB" dirty="0" err="1">
                <a:latin typeface="Calibri" panose="020F0502020204030204" pitchFamily="34" charset="0"/>
                <a:cs typeface="Calibri" panose="020F0502020204030204" pitchFamily="34" charset="0"/>
              </a:rPr>
              <a:t>seguito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mostreremo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l'opzione</a:t>
            </a:r>
            <a:r>
              <a:rPr lang="en-GB" dirty="0">
                <a:latin typeface="Calibri" panose="020F0502020204030204" pitchFamily="34" charset="0"/>
                <a:cs typeface="Calibri" panose="020F0502020204030204" pitchFamily="34" charset="0"/>
              </a:rPr>
              <a:t> di design </a:t>
            </a:r>
            <a:r>
              <a:rPr lang="en-GB" dirty="0" err="1">
                <a:latin typeface="Calibri" panose="020F0502020204030204" pitchFamily="34" charset="0"/>
                <a:cs typeface="Calibri" panose="020F0502020204030204" pitchFamily="34" charset="0"/>
              </a:rPr>
              <a:t>dei</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modelli</a:t>
            </a:r>
            <a:r>
              <a:rPr lang="en-GB" dirty="0">
                <a:latin typeface="Calibri" panose="020F0502020204030204" pitchFamily="34" charset="0"/>
                <a:cs typeface="Calibri" panose="020F0502020204030204" pitchFamily="34" charset="0"/>
              </a:rPr>
              <a:t>.</a:t>
            </a:r>
          </a:p>
        </p:txBody>
      </p:sp>
      <p:sp>
        <p:nvSpPr>
          <p:cNvPr id="9" name="Rectángulo 8"/>
          <p:cNvSpPr/>
          <p:nvPr/>
        </p:nvSpPr>
        <p:spPr>
          <a:xfrm>
            <a:off x="823331" y="3084775"/>
            <a:ext cx="7497337" cy="307777"/>
          </a:xfrm>
          <a:prstGeom prst="rect">
            <a:avLst/>
          </a:prstGeom>
        </p:spPr>
        <p:txBody>
          <a:bodyPr wrap="square">
            <a:spAutoFit/>
          </a:bodyPr>
          <a:lstStyle/>
          <a:p>
            <a:r>
              <a:rPr lang="en-GB" b="1" dirty="0">
                <a:latin typeface="Calibri" panose="020F0502020204030204" pitchFamily="34" charset="0"/>
                <a:cs typeface="Calibri" panose="020F0502020204030204" pitchFamily="34" charset="0"/>
              </a:rPr>
              <a:t>Il </a:t>
            </a:r>
            <a:r>
              <a:rPr lang="en-GB" b="1" dirty="0" err="1">
                <a:latin typeface="Calibri" panose="020F0502020204030204" pitchFamily="34" charset="0"/>
                <a:cs typeface="Calibri" panose="020F0502020204030204" pitchFamily="34" charset="0"/>
              </a:rPr>
              <a:t>sito</a:t>
            </a:r>
            <a:r>
              <a:rPr lang="en-GB" b="1" dirty="0">
                <a:latin typeface="Calibri" panose="020F0502020204030204" pitchFamily="34" charset="0"/>
                <a:cs typeface="Calibri" panose="020F0502020204030204" pitchFamily="34" charset="0"/>
              </a:rPr>
              <a:t> web di Deal Farm. </a:t>
            </a:r>
            <a:r>
              <a:rPr lang="en-GB" b="1" dirty="0" err="1">
                <a:latin typeface="Calibri" panose="020F0502020204030204" pitchFamily="34" charset="0"/>
                <a:cs typeface="Calibri" panose="020F0502020204030204" pitchFamily="34" charset="0"/>
              </a:rPr>
              <a:t>Creato</a:t>
            </a:r>
            <a:r>
              <a:rPr lang="en-GB" b="1" dirty="0">
                <a:latin typeface="Calibri" panose="020F0502020204030204" pitchFamily="34" charset="0"/>
                <a:cs typeface="Calibri" panose="020F0502020204030204" pitchFamily="34" charset="0"/>
              </a:rPr>
              <a:t> in </a:t>
            </a:r>
            <a:r>
              <a:rPr lang="en-GB" b="1" dirty="0" err="1">
                <a:latin typeface="Calibri" panose="020F0502020204030204" pitchFamily="34" charset="0"/>
                <a:cs typeface="Calibri" panose="020F0502020204030204" pitchFamily="34" charset="0"/>
              </a:rPr>
              <a:t>un'ora</a:t>
            </a:r>
            <a:r>
              <a:rPr lang="en-GB" b="1" dirty="0">
                <a:latin typeface="Calibri" panose="020F0502020204030204" pitchFamily="34" charset="0"/>
                <a:cs typeface="Calibri" panose="020F0502020204030204" pitchFamily="34" charset="0"/>
              </a:rPr>
              <a:t> senza </a:t>
            </a:r>
            <a:r>
              <a:rPr lang="en-GB" b="1" dirty="0" err="1">
                <a:latin typeface="Calibri" panose="020F0502020204030204" pitchFamily="34" charset="0"/>
                <a:cs typeface="Calibri" panose="020F0502020204030204" pitchFamily="34" charset="0"/>
              </a:rPr>
              <a:t>competenze</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informatiche</a:t>
            </a:r>
            <a:r>
              <a:rPr lang="en-GB" b="1" dirty="0">
                <a:latin typeface="Calibri" panose="020F0502020204030204" pitchFamily="34" charset="0"/>
                <a:cs typeface="Calibri" panose="020F0502020204030204" pitchFamily="34" charset="0"/>
              </a:rPr>
              <a:t>.</a:t>
            </a:r>
          </a:p>
        </p:txBody>
      </p:sp>
      <p:sp>
        <p:nvSpPr>
          <p:cNvPr id="7"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 sz="2000" dirty="0" err="1"/>
              <a:t>Unità</a:t>
            </a:r>
            <a:r>
              <a:rPr lang="en" sz="2000" dirty="0"/>
              <a:t> 1. </a:t>
            </a:r>
            <a:r>
              <a:rPr lang="en-GB" sz="2000" b="0" dirty="0" err="1">
                <a:solidFill>
                  <a:schemeClr val="tx1"/>
                </a:solidFill>
                <a:latin typeface="Calibri" panose="020F0502020204030204" pitchFamily="34" charset="0"/>
                <a:cs typeface="Calibri" panose="020F0502020204030204" pitchFamily="34" charset="0"/>
              </a:rPr>
              <a:t>Creazione</a:t>
            </a:r>
            <a:r>
              <a:rPr lang="en-GB" sz="2000" b="0" dirty="0">
                <a:solidFill>
                  <a:schemeClr val="tx1"/>
                </a:solidFill>
                <a:latin typeface="Calibri" panose="020F0502020204030204" pitchFamily="34" charset="0"/>
                <a:cs typeface="Calibri" panose="020F0502020204030204" pitchFamily="34" charset="0"/>
              </a:rPr>
              <a:t> di </a:t>
            </a:r>
            <a:r>
              <a:rPr lang="en-GB" sz="2000" b="0" dirty="0" err="1">
                <a:solidFill>
                  <a:schemeClr val="tx1"/>
                </a:solidFill>
                <a:latin typeface="Calibri" panose="020F0502020204030204" pitchFamily="34" charset="0"/>
                <a:cs typeface="Calibri" panose="020F0502020204030204" pitchFamily="34" charset="0"/>
              </a:rPr>
              <a:t>contenuti</a:t>
            </a:r>
            <a:r>
              <a:rPr lang="en-GB" sz="2000" b="0" dirty="0">
                <a:solidFill>
                  <a:schemeClr val="tx1"/>
                </a:solidFill>
                <a:latin typeface="Calibri" panose="020F0502020204030204" pitchFamily="34" charset="0"/>
                <a:cs typeface="Calibri" panose="020F0502020204030204" pitchFamily="34" charset="0"/>
              </a:rPr>
              <a:t> online. </a:t>
            </a:r>
            <a:br>
              <a:rPr lang="en-GB" sz="2000" b="0" dirty="0">
                <a:solidFill>
                  <a:schemeClr val="tx1"/>
                </a:solidFill>
                <a:latin typeface="Calibri" panose="020F0502020204030204" pitchFamily="34" charset="0"/>
                <a:cs typeface="Calibri" panose="020F0502020204030204" pitchFamily="34" charset="0"/>
              </a:rPr>
            </a:br>
            <a:r>
              <a:rPr lang="en-GB" sz="2000" b="0" dirty="0" err="1">
                <a:solidFill>
                  <a:schemeClr val="tx1"/>
                </a:solidFill>
                <a:latin typeface="Calibri" panose="020F0502020204030204" pitchFamily="34" charset="0"/>
                <a:cs typeface="Calibri" panose="020F0502020204030204" pitchFamily="34" charset="0"/>
              </a:rPr>
              <a:t>Portare</a:t>
            </a:r>
            <a:r>
              <a:rPr lang="en-GB" sz="2000" b="0" dirty="0">
                <a:solidFill>
                  <a:schemeClr val="tx1"/>
                </a:solidFill>
                <a:latin typeface="Calibri" panose="020F0502020204030204" pitchFamily="34" charset="0"/>
                <a:cs typeface="Calibri" panose="020F0502020204030204" pitchFamily="34" charset="0"/>
              </a:rPr>
              <a:t> la </a:t>
            </a:r>
            <a:r>
              <a:rPr lang="en-GB" sz="2000" b="0" dirty="0" err="1">
                <a:solidFill>
                  <a:schemeClr val="tx1"/>
                </a:solidFill>
                <a:latin typeface="Calibri" panose="020F0502020204030204" pitchFamily="34" charset="0"/>
                <a:cs typeface="Calibri" panose="020F0502020204030204" pitchFamily="34" charset="0"/>
              </a:rPr>
              <a:t>tua</a:t>
            </a:r>
            <a:r>
              <a:rPr lang="en-GB" sz="2000" b="0" dirty="0">
                <a:solidFill>
                  <a:schemeClr val="tx1"/>
                </a:solidFill>
                <a:latin typeface="Calibri" panose="020F0502020204030204" pitchFamily="34" charset="0"/>
                <a:cs typeface="Calibri" panose="020F0502020204030204" pitchFamily="34" charset="0"/>
              </a:rPr>
              <a:t> </a:t>
            </a:r>
            <a:r>
              <a:rPr lang="en-GB" sz="2000" b="0" dirty="0" err="1">
                <a:solidFill>
                  <a:schemeClr val="tx1"/>
                </a:solidFill>
                <a:latin typeface="Calibri" panose="020F0502020204030204" pitchFamily="34" charset="0"/>
                <a:cs typeface="Calibri" panose="020F0502020204030204" pitchFamily="34" charset="0"/>
              </a:rPr>
              <a:t>attività</a:t>
            </a:r>
            <a:r>
              <a:rPr lang="en-GB" sz="2000"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2382665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dirty="0">
                <a:solidFill>
                  <a:schemeClr val="tx1"/>
                </a:solidFill>
                <a:latin typeface="Calibri" panose="020F0502020204030204" pitchFamily="34" charset="0"/>
                <a:cs typeface="Calibri" panose="020F0502020204030204" pitchFamily="34" charset="0"/>
              </a:rPr>
              <a:t>1.2 Siti web / blog / online store</a:t>
            </a:r>
            <a:endParaRPr sz="1200" dirty="0"/>
          </a:p>
        </p:txBody>
      </p:sp>
      <p:pic>
        <p:nvPicPr>
          <p:cNvPr id="2" name="Imagen 1"/>
          <p:cNvPicPr>
            <a:picLocks noChangeAspect="1"/>
          </p:cNvPicPr>
          <p:nvPr/>
        </p:nvPicPr>
        <p:blipFill rotWithShape="1">
          <a:blip r:embed="rId3"/>
          <a:srcRect t="7430"/>
          <a:stretch/>
        </p:blipFill>
        <p:spPr>
          <a:xfrm>
            <a:off x="94028" y="2299046"/>
            <a:ext cx="6047793" cy="2154007"/>
          </a:xfrm>
          <a:prstGeom prst="rect">
            <a:avLst/>
          </a:prstGeom>
        </p:spPr>
      </p:pic>
      <p:sp>
        <p:nvSpPr>
          <p:cNvPr id="3" name="Rectángulo 2"/>
          <p:cNvSpPr/>
          <p:nvPr/>
        </p:nvSpPr>
        <p:spPr>
          <a:xfrm>
            <a:off x="1990725" y="1655653"/>
            <a:ext cx="3393878" cy="307777"/>
          </a:xfrm>
          <a:prstGeom prst="rect">
            <a:avLst/>
          </a:prstGeom>
        </p:spPr>
        <p:txBody>
          <a:bodyPr wrap="none">
            <a:spAutoFit/>
          </a:bodyPr>
          <a:lstStyle/>
          <a:p>
            <a:r>
              <a:rPr lang="en-GB" dirty="0" err="1">
                <a:latin typeface="Calibri" panose="020F0502020204030204" pitchFamily="34" charset="0"/>
                <a:cs typeface="Calibri" panose="020F0502020204030204" pitchFamily="34" charset="0"/>
              </a:rPr>
              <a:t>Seleziona</a:t>
            </a:r>
            <a:r>
              <a:rPr lang="en-GB" dirty="0">
                <a:latin typeface="Calibri" panose="020F0502020204030204" pitchFamily="34" charset="0"/>
                <a:cs typeface="Calibri" panose="020F0502020204030204" pitchFamily="34" charset="0"/>
              </a:rPr>
              <a:t> un </a:t>
            </a:r>
            <a:r>
              <a:rPr lang="en-GB" dirty="0" err="1">
                <a:latin typeface="Calibri" panose="020F0502020204030204" pitchFamily="34" charset="0"/>
                <a:cs typeface="Calibri" panose="020F0502020204030204" pitchFamily="34" charset="0"/>
              </a:rPr>
              <a:t>modello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adatto</a:t>
            </a:r>
            <a:r>
              <a:rPr lang="en-GB" dirty="0">
                <a:latin typeface="Calibri" panose="020F0502020204030204" pitchFamily="34" charset="0"/>
                <a:cs typeface="Calibri" panose="020F0502020204030204" pitchFamily="34" charset="0"/>
              </a:rPr>
              <a:t> al </a:t>
            </a:r>
            <a:r>
              <a:rPr lang="en-GB" dirty="0" err="1">
                <a:latin typeface="Calibri" panose="020F0502020204030204" pitchFamily="34" charset="0"/>
                <a:cs typeface="Calibri" panose="020F0502020204030204" pitchFamily="34" charset="0"/>
              </a:rPr>
              <a:t>tuo</a:t>
            </a:r>
            <a:r>
              <a:rPr lang="en-GB" dirty="0">
                <a:latin typeface="Calibri" panose="020F0502020204030204" pitchFamily="34" charset="0"/>
                <a:cs typeface="Calibri" panose="020F0502020204030204" pitchFamily="34" charset="0"/>
              </a:rPr>
              <a:t> business</a:t>
            </a:r>
          </a:p>
        </p:txBody>
      </p:sp>
      <p:sp>
        <p:nvSpPr>
          <p:cNvPr id="4" name="Flecha doblada 3"/>
          <p:cNvSpPr/>
          <p:nvPr/>
        </p:nvSpPr>
        <p:spPr>
          <a:xfrm>
            <a:off x="624468" y="1492917"/>
            <a:ext cx="1323278" cy="1182029"/>
          </a:xfrm>
          <a:prstGeom prst="bentArrow">
            <a:avLst/>
          </a:prstGeom>
          <a:noFill/>
          <a:ln>
            <a:solidFill>
              <a:srgbClr val="2A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Rectángulo redondeado 4"/>
          <p:cNvSpPr/>
          <p:nvPr/>
        </p:nvSpPr>
        <p:spPr>
          <a:xfrm>
            <a:off x="94028" y="2674946"/>
            <a:ext cx="1303592" cy="313581"/>
          </a:xfrm>
          <a:prstGeom prst="roundRect">
            <a:avLst/>
          </a:prstGeom>
          <a:noFill/>
          <a:ln>
            <a:solidFill>
              <a:srgbClr val="004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 sz="2000" dirty="0" err="1"/>
              <a:t>Unità</a:t>
            </a:r>
            <a:r>
              <a:rPr lang="en" sz="2000" dirty="0"/>
              <a:t> 1. </a:t>
            </a:r>
            <a:r>
              <a:rPr lang="en-GB" sz="2000" b="0" dirty="0" err="1">
                <a:solidFill>
                  <a:schemeClr val="tx1"/>
                </a:solidFill>
                <a:latin typeface="Calibri" panose="020F0502020204030204" pitchFamily="34" charset="0"/>
                <a:cs typeface="Calibri" panose="020F0502020204030204" pitchFamily="34" charset="0"/>
              </a:rPr>
              <a:t>Creazione</a:t>
            </a:r>
            <a:r>
              <a:rPr lang="en-GB" sz="2000" b="0" dirty="0">
                <a:solidFill>
                  <a:schemeClr val="tx1"/>
                </a:solidFill>
                <a:latin typeface="Calibri" panose="020F0502020204030204" pitchFamily="34" charset="0"/>
                <a:cs typeface="Calibri" panose="020F0502020204030204" pitchFamily="34" charset="0"/>
              </a:rPr>
              <a:t> di </a:t>
            </a:r>
            <a:r>
              <a:rPr lang="en-GB" sz="2000" b="0" dirty="0" err="1">
                <a:solidFill>
                  <a:schemeClr val="tx1"/>
                </a:solidFill>
                <a:latin typeface="Calibri" panose="020F0502020204030204" pitchFamily="34" charset="0"/>
                <a:cs typeface="Calibri" panose="020F0502020204030204" pitchFamily="34" charset="0"/>
              </a:rPr>
              <a:t>contenuti</a:t>
            </a:r>
            <a:r>
              <a:rPr lang="en-GB" sz="2000" b="0" dirty="0">
                <a:solidFill>
                  <a:schemeClr val="tx1"/>
                </a:solidFill>
                <a:latin typeface="Calibri" panose="020F0502020204030204" pitchFamily="34" charset="0"/>
                <a:cs typeface="Calibri" panose="020F0502020204030204" pitchFamily="34" charset="0"/>
              </a:rPr>
              <a:t> online. </a:t>
            </a:r>
            <a:br>
              <a:rPr lang="en-GB" sz="2000" b="0" dirty="0">
                <a:solidFill>
                  <a:schemeClr val="tx1"/>
                </a:solidFill>
                <a:latin typeface="Calibri" panose="020F0502020204030204" pitchFamily="34" charset="0"/>
                <a:cs typeface="Calibri" panose="020F0502020204030204" pitchFamily="34" charset="0"/>
              </a:rPr>
            </a:br>
            <a:r>
              <a:rPr lang="en-GB" sz="2000" b="0" dirty="0" err="1">
                <a:solidFill>
                  <a:schemeClr val="tx1"/>
                </a:solidFill>
                <a:latin typeface="Calibri" panose="020F0502020204030204" pitchFamily="34" charset="0"/>
                <a:cs typeface="Calibri" panose="020F0502020204030204" pitchFamily="34" charset="0"/>
              </a:rPr>
              <a:t>Portare</a:t>
            </a:r>
            <a:r>
              <a:rPr lang="en-GB" sz="2000" b="0" dirty="0">
                <a:solidFill>
                  <a:schemeClr val="tx1"/>
                </a:solidFill>
                <a:latin typeface="Calibri" panose="020F0502020204030204" pitchFamily="34" charset="0"/>
                <a:cs typeface="Calibri" panose="020F0502020204030204" pitchFamily="34" charset="0"/>
              </a:rPr>
              <a:t> la </a:t>
            </a:r>
            <a:r>
              <a:rPr lang="en-GB" sz="2000" b="0" dirty="0" err="1">
                <a:solidFill>
                  <a:schemeClr val="tx1"/>
                </a:solidFill>
                <a:latin typeface="Calibri" panose="020F0502020204030204" pitchFamily="34" charset="0"/>
                <a:cs typeface="Calibri" panose="020F0502020204030204" pitchFamily="34" charset="0"/>
              </a:rPr>
              <a:t>tua</a:t>
            </a:r>
            <a:r>
              <a:rPr lang="en-GB" sz="2000" b="0" dirty="0">
                <a:solidFill>
                  <a:schemeClr val="tx1"/>
                </a:solidFill>
                <a:latin typeface="Calibri" panose="020F0502020204030204" pitchFamily="34" charset="0"/>
                <a:cs typeface="Calibri" panose="020F0502020204030204" pitchFamily="34" charset="0"/>
              </a:rPr>
              <a:t> </a:t>
            </a:r>
            <a:r>
              <a:rPr lang="en-GB" sz="2000" b="0" dirty="0" err="1">
                <a:solidFill>
                  <a:schemeClr val="tx1"/>
                </a:solidFill>
                <a:latin typeface="Calibri" panose="020F0502020204030204" pitchFamily="34" charset="0"/>
                <a:cs typeface="Calibri" panose="020F0502020204030204" pitchFamily="34" charset="0"/>
              </a:rPr>
              <a:t>attività</a:t>
            </a:r>
            <a:r>
              <a:rPr lang="en-GB" sz="2000" b="0" dirty="0">
                <a:solidFill>
                  <a:schemeClr val="tx1"/>
                </a:solidFill>
                <a:latin typeface="Calibri" panose="020F0502020204030204" pitchFamily="34" charset="0"/>
                <a:cs typeface="Calibri" panose="020F0502020204030204" pitchFamily="34" charset="0"/>
              </a:rPr>
              <a:t> online.</a:t>
            </a:r>
            <a:endParaRPr lang="en-GB" sz="2200" b="0" dirty="0">
              <a:solidFill>
                <a:schemeClr val="tx1"/>
              </a:solidFill>
            </a:endParaRPr>
          </a:p>
        </p:txBody>
      </p:sp>
    </p:spTree>
    <p:extLst>
      <p:ext uri="{BB962C8B-B14F-4D97-AF65-F5344CB8AC3E}">
        <p14:creationId xmlns:p14="http://schemas.microsoft.com/office/powerpoint/2010/main" val="3267573666"/>
      </p:ext>
    </p:extLst>
  </p:cSld>
  <p:clrMapOvr>
    <a:masterClrMapping/>
  </p:clrMapOvr>
</p:sld>
</file>

<file path=ppt/theme/theme1.xml><?xml version="1.0" encoding="utf-8"?>
<a:theme xmlns:a="http://schemas.openxmlformats.org/drawingml/2006/main" name="Escalus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502</TotalTime>
  <Words>1870</Words>
  <Application>Microsoft Office PowerPoint</Application>
  <PresentationFormat>Presentación en pantalla (16:9)</PresentationFormat>
  <Paragraphs>165</Paragraphs>
  <Slides>28</Slides>
  <Notes>27</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28</vt:i4>
      </vt:variant>
    </vt:vector>
  </HeadingPairs>
  <TitlesOfParts>
    <vt:vector size="33" baseType="lpstr">
      <vt:lpstr>Karla</vt:lpstr>
      <vt:lpstr>Calibri</vt:lpstr>
      <vt:lpstr>Raleway</vt:lpstr>
      <vt:lpstr>Arial</vt:lpstr>
      <vt:lpstr>Escalus template</vt:lpstr>
      <vt:lpstr>Presentación de PowerPoint</vt:lpstr>
      <vt:lpstr>INDICE</vt:lpstr>
      <vt:lpstr>Unità 1. Creazione di contenuti online.  Portare la tua attività online.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Unità 2. Strategia per i social media</vt:lpstr>
      <vt:lpstr>Unità 2. Strategia per i social media</vt:lpstr>
      <vt:lpstr>Unità 2. Strategia per i social media</vt:lpstr>
      <vt:lpstr>Unità 2. Strategia per i social media</vt:lpstr>
      <vt:lpstr>Unità 2. Strategia per i social media</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proje</dc:creator>
  <cp:lastModifiedBy>projects@internetwebsolutions.es</cp:lastModifiedBy>
  <cp:revision>148</cp:revision>
  <dcterms:modified xsi:type="dcterms:W3CDTF">2022-02-23T14:35:01Z</dcterms:modified>
</cp:coreProperties>
</file>